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tags/tag16.xml" ContentType="application/vnd.openxmlformats-officedocument.presentationml.tags+xml"/>
  <Override PartName="/ppt/notesSlides/notesSlide10.xml" ContentType="application/vnd.openxmlformats-officedocument.presentationml.notesSlide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tags/tag18.xml" ContentType="application/vnd.openxmlformats-officedocument.presentationml.tags+xml"/>
  <Override PartName="/ppt/notesSlides/notesSlide12.xml" ContentType="application/vnd.openxmlformats-officedocument.presentationml.notesSlide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tags/tag20.xml" ContentType="application/vnd.openxmlformats-officedocument.presentationml.tags+xml"/>
  <Override PartName="/ppt/notesSlides/notesSlide14.xml" ContentType="application/vnd.openxmlformats-officedocument.presentationml.notesSlide+xml"/>
  <Override PartName="/ppt/tags/tag21.xml" ContentType="application/vnd.openxmlformats-officedocument.presentationml.tags+xml"/>
  <Override PartName="/ppt/notesSlides/notesSlide15.xml" ContentType="application/vnd.openxmlformats-officedocument.presentationml.notesSlide+xml"/>
  <Override PartName="/ppt/tags/tag22.xml" ContentType="application/vnd.openxmlformats-officedocument.presentationml.tags+xml"/>
  <Override PartName="/ppt/notesSlides/notesSlide16.xml" ContentType="application/vnd.openxmlformats-officedocument.presentationml.notesSlide+xml"/>
  <Override PartName="/ppt/tags/tag23.xml" ContentType="application/vnd.openxmlformats-officedocument.presentationml.tags+xml"/>
  <Override PartName="/ppt/notesSlides/notesSlide17.xml" ContentType="application/vnd.openxmlformats-officedocument.presentationml.notesSlide+xml"/>
  <Override PartName="/ppt/tags/tag24.xml" ContentType="application/vnd.openxmlformats-officedocument.presentationml.tags+xml"/>
  <Override PartName="/ppt/notesSlides/notesSlide18.xml" ContentType="application/vnd.openxmlformats-officedocument.presentationml.notesSlide+xml"/>
  <Override PartName="/ppt/tags/tag25.xml" ContentType="application/vnd.openxmlformats-officedocument.presentationml.tags+xml"/>
  <Override PartName="/ppt/notesSlides/notesSlide19.xml" ContentType="application/vnd.openxmlformats-officedocument.presentationml.notesSlide+xml"/>
  <Override PartName="/ppt/tags/tag26.xml" ContentType="application/vnd.openxmlformats-officedocument.presentationml.tags+xml"/>
  <Override PartName="/ppt/notesSlides/notesSlide20.xml" ContentType="application/vnd.openxmlformats-officedocument.presentationml.notesSlide+xml"/>
  <Override PartName="/ppt/tags/tag27.xml" ContentType="application/vnd.openxmlformats-officedocument.presentationml.tags+xml"/>
  <Override PartName="/ppt/notesSlides/notesSlide21.xml" ContentType="application/vnd.openxmlformats-officedocument.presentationml.notesSlide+xml"/>
  <Override PartName="/ppt/tags/tag28.xml" ContentType="application/vnd.openxmlformats-officedocument.presentationml.tags+xml"/>
  <Override PartName="/ppt/notesSlides/notesSlide22.xml" ContentType="application/vnd.openxmlformats-officedocument.presentationml.notesSlide+xml"/>
  <Override PartName="/ppt/tags/tag29.xml" ContentType="application/vnd.openxmlformats-officedocument.presentationml.tags+xml"/>
  <Override PartName="/ppt/notesSlides/notesSlide23.xml" ContentType="application/vnd.openxmlformats-officedocument.presentationml.notesSlide+xml"/>
  <Override PartName="/ppt/tags/tag30.xml" ContentType="application/vnd.openxmlformats-officedocument.presentationml.tags+xml"/>
  <Override PartName="/ppt/notesSlides/notesSlide24.xml" ContentType="application/vnd.openxmlformats-officedocument.presentationml.notesSlide+xml"/>
  <Override PartName="/ppt/tags/tag31.xml" ContentType="application/vnd.openxmlformats-officedocument.presentationml.tags+xml"/>
  <Override PartName="/ppt/notesSlides/notesSlide25.xml" ContentType="application/vnd.openxmlformats-officedocument.presentationml.notesSlide+xml"/>
  <Override PartName="/ppt/tags/tag32.xml" ContentType="application/vnd.openxmlformats-officedocument.presentationml.tags+xml"/>
  <Override PartName="/ppt/notesSlides/notesSlide26.xml" ContentType="application/vnd.openxmlformats-officedocument.presentationml.notesSlide+xml"/>
  <Override PartName="/ppt/tags/tag33.xml" ContentType="application/vnd.openxmlformats-officedocument.presentationml.tags+xml"/>
  <Override PartName="/ppt/notesSlides/notesSlide27.xml" ContentType="application/vnd.openxmlformats-officedocument.presentationml.notesSlide+xml"/>
  <Override PartName="/ppt/tags/tag34.xml" ContentType="application/vnd.openxmlformats-officedocument.presentationml.tags+xml"/>
  <Override PartName="/ppt/notesSlides/notesSlide28.xml" ContentType="application/vnd.openxmlformats-officedocument.presentationml.notesSlide+xml"/>
  <Override PartName="/ppt/tags/tag35.xml" ContentType="application/vnd.openxmlformats-officedocument.presentationml.tags+xml"/>
  <Override PartName="/ppt/notesSlides/notesSlide29.xml" ContentType="application/vnd.openxmlformats-officedocument.presentationml.notesSlide+xml"/>
  <Override PartName="/ppt/tags/tag36.xml" ContentType="application/vnd.openxmlformats-officedocument.presentationml.tags+xml"/>
  <Override PartName="/ppt/notesSlides/notesSlide30.xml" ContentType="application/vnd.openxmlformats-officedocument.presentationml.notesSlide+xml"/>
  <Override PartName="/ppt/tags/tag37.xml" ContentType="application/vnd.openxmlformats-officedocument.presentationml.tags+xml"/>
  <Override PartName="/ppt/notesSlides/notesSlide31.xml" ContentType="application/vnd.openxmlformats-officedocument.presentationml.notesSlide+xml"/>
  <Override PartName="/ppt/tags/tag38.xml" ContentType="application/vnd.openxmlformats-officedocument.presentationml.tags+xml"/>
  <Override PartName="/ppt/notesSlides/notesSlide32.xml" ContentType="application/vnd.openxmlformats-officedocument.presentationml.notesSlide+xml"/>
  <Override PartName="/ppt/tags/tag39.xml" ContentType="application/vnd.openxmlformats-officedocument.presentationml.tags+xml"/>
  <Override PartName="/ppt/notesSlides/notesSlide33.xml" ContentType="application/vnd.openxmlformats-officedocument.presentationml.notesSlide+xml"/>
  <Override PartName="/ppt/tags/tag40.xml" ContentType="application/vnd.openxmlformats-officedocument.presentationml.tags+xml"/>
  <Override PartName="/ppt/notesSlides/notesSlide34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notesSlides/notesSlide35.xml" ContentType="application/vnd.openxmlformats-officedocument.presentationml.notesSlide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39.xml" ContentType="application/vnd.openxmlformats-officedocument.presentationml.tags+xml"/>
  <Override PartName="/ppt/tags/tag2740.xml" ContentType="application/vnd.openxmlformats-officedocument.presentationml.tags+xml"/>
  <Override PartName="/ppt/tags/tag2741.xml" ContentType="application/vnd.openxmlformats-officedocument.presentationml.tags+xml"/>
  <Override PartName="/ppt/tags/tag2742.xml" ContentType="application/vnd.openxmlformats-officedocument.presentationml.tags+xml"/>
  <Override PartName="/ppt/tags/tag2743.xml" ContentType="application/vnd.openxmlformats-officedocument.presentationml.tags+xml"/>
  <Override PartName="/ppt/tags/tag2744.xml" ContentType="application/vnd.openxmlformats-officedocument.presentationml.tags+xml"/>
  <Override PartName="/ppt/tags/tag2745.xml" ContentType="application/vnd.openxmlformats-officedocument.presentationml.tags+xml"/>
  <Override PartName="/ppt/tags/tag2746.xml" ContentType="application/vnd.openxmlformats-officedocument.presentationml.tags+xml"/>
  <Override PartName="/ppt/tags/tag2747.xml" ContentType="application/vnd.openxmlformats-officedocument.presentationml.tags+xml"/>
  <Override PartName="/ppt/tags/tag2748.xml" ContentType="application/vnd.openxmlformats-officedocument.presentationml.tags+xml"/>
  <Override PartName="/ppt/tags/tag2749.xml" ContentType="application/vnd.openxmlformats-officedocument.presentationml.tags+xml"/>
  <Override PartName="/ppt/tags/tag2750.xml" ContentType="application/vnd.openxmlformats-officedocument.presentationml.tags+xml"/>
  <Override PartName="/ppt/tags/tag2751.xml" ContentType="application/vnd.openxmlformats-officedocument.presentationml.tags+xml"/>
  <Override PartName="/ppt/tags/tag2752.xml" ContentType="application/vnd.openxmlformats-officedocument.presentationml.tags+xml"/>
  <Override PartName="/ppt/tags/tag2753.xml" ContentType="application/vnd.openxmlformats-officedocument.presentationml.tags+xml"/>
  <Override PartName="/ppt/tags/tag2754.xml" ContentType="application/vnd.openxmlformats-officedocument.presentationml.tags+xml"/>
  <Override PartName="/ppt/tags/tag2755.xml" ContentType="application/vnd.openxmlformats-officedocument.presentationml.tags+xml"/>
  <Override PartName="/ppt/tags/tag2756.xml" ContentType="application/vnd.openxmlformats-officedocument.presentationml.tags+xml"/>
  <Override PartName="/ppt/tags/tag2757.xml" ContentType="application/vnd.openxmlformats-officedocument.presentationml.tags+xml"/>
  <Override PartName="/ppt/tags/tag2758.xml" ContentType="application/vnd.openxmlformats-officedocument.presentationml.tags+xml"/>
  <Override PartName="/ppt/tags/tag2759.xml" ContentType="application/vnd.openxmlformats-officedocument.presentationml.tags+xml"/>
  <Override PartName="/ppt/tags/tag2760.xml" ContentType="application/vnd.openxmlformats-officedocument.presentationml.tags+xml"/>
  <Override PartName="/ppt/tags/tag2761.xml" ContentType="application/vnd.openxmlformats-officedocument.presentationml.tags+xml"/>
  <Override PartName="/ppt/tags/tag2762.xml" ContentType="application/vnd.openxmlformats-officedocument.presentationml.tags+xml"/>
  <Override PartName="/ppt/tags/tag2763.xml" ContentType="application/vnd.openxmlformats-officedocument.presentationml.tags+xml"/>
  <Override PartName="/ppt/tags/tag2764.xml" ContentType="application/vnd.openxmlformats-officedocument.presentationml.tags+xml"/>
  <Override PartName="/ppt/tags/tag2765.xml" ContentType="application/vnd.openxmlformats-officedocument.presentationml.tags+xml"/>
  <Override PartName="/ppt/tags/tag2766.xml" ContentType="application/vnd.openxmlformats-officedocument.presentationml.tags+xml"/>
  <Override PartName="/ppt/tags/tag2767.xml" ContentType="application/vnd.openxmlformats-officedocument.presentationml.tags+xml"/>
  <Override PartName="/ppt/tags/tag2768.xml" ContentType="application/vnd.openxmlformats-officedocument.presentationml.tags+xml"/>
  <Override PartName="/ppt/tags/tag2769.xml" ContentType="application/vnd.openxmlformats-officedocument.presentationml.tags+xml"/>
  <Override PartName="/ppt/tags/tag2770.xml" ContentType="application/vnd.openxmlformats-officedocument.presentationml.tags+xml"/>
  <Override PartName="/ppt/tags/tag2771.xml" ContentType="application/vnd.openxmlformats-officedocument.presentationml.tags+xml"/>
  <Override PartName="/ppt/tags/tag2772.xml" ContentType="application/vnd.openxmlformats-officedocument.presentationml.tags+xml"/>
  <Override PartName="/ppt/tags/tag2773.xml" ContentType="application/vnd.openxmlformats-officedocument.presentationml.tags+xml"/>
  <Override PartName="/ppt/tags/tag2774.xml" ContentType="application/vnd.openxmlformats-officedocument.presentationml.tags+xml"/>
  <Override PartName="/ppt/tags/tag2775.xml" ContentType="application/vnd.openxmlformats-officedocument.presentationml.tags+xml"/>
  <Override PartName="/ppt/tags/tag2776.xml" ContentType="application/vnd.openxmlformats-officedocument.presentationml.tags+xml"/>
  <Override PartName="/ppt/tags/tag2777.xml" ContentType="application/vnd.openxmlformats-officedocument.presentationml.tags+xml"/>
  <Override PartName="/ppt/tags/tag2778.xml" ContentType="application/vnd.openxmlformats-officedocument.presentationml.tags+xml"/>
  <Override PartName="/ppt/tags/tag2779.xml" ContentType="application/vnd.openxmlformats-officedocument.presentationml.tags+xml"/>
  <Override PartName="/ppt/tags/tag2780.xml" ContentType="application/vnd.openxmlformats-officedocument.presentationml.tags+xml"/>
  <Override PartName="/ppt/tags/tag2781.xml" ContentType="application/vnd.openxmlformats-officedocument.presentationml.tags+xml"/>
  <Override PartName="/ppt/tags/tag2782.xml" ContentType="application/vnd.openxmlformats-officedocument.presentationml.tags+xml"/>
  <Override PartName="/ppt/tags/tag2783.xml" ContentType="application/vnd.openxmlformats-officedocument.presentationml.tags+xml"/>
  <Override PartName="/ppt/tags/tag2784.xml" ContentType="application/vnd.openxmlformats-officedocument.presentationml.tags+xml"/>
  <Override PartName="/ppt/tags/tag2785.xml" ContentType="application/vnd.openxmlformats-officedocument.presentationml.tags+xml"/>
  <Override PartName="/ppt/tags/tag2786.xml" ContentType="application/vnd.openxmlformats-officedocument.presentationml.tags+xml"/>
  <Override PartName="/ppt/tags/tag2787.xml" ContentType="application/vnd.openxmlformats-officedocument.presentationml.tags+xml"/>
  <Override PartName="/ppt/tags/tag2788.xml" ContentType="application/vnd.openxmlformats-officedocument.presentationml.tags+xml"/>
  <Override PartName="/ppt/tags/tag2789.xml" ContentType="application/vnd.openxmlformats-officedocument.presentationml.tags+xml"/>
  <Override PartName="/ppt/tags/tag2790.xml" ContentType="application/vnd.openxmlformats-officedocument.presentationml.tags+xml"/>
  <Override PartName="/ppt/tags/tag2791.xml" ContentType="application/vnd.openxmlformats-officedocument.presentationml.tags+xml"/>
  <Override PartName="/ppt/tags/tag2792.xml" ContentType="application/vnd.openxmlformats-officedocument.presentationml.tags+xml"/>
  <Override PartName="/ppt/tags/tag2793.xml" ContentType="application/vnd.openxmlformats-officedocument.presentationml.tags+xml"/>
  <Override PartName="/ppt/tags/tag2794.xml" ContentType="application/vnd.openxmlformats-officedocument.presentationml.tags+xml"/>
  <Override PartName="/ppt/tags/tag2795.xml" ContentType="application/vnd.openxmlformats-officedocument.presentationml.tags+xml"/>
  <Override PartName="/ppt/tags/tag2796.xml" ContentType="application/vnd.openxmlformats-officedocument.presentationml.tags+xml"/>
  <Override PartName="/ppt/tags/tag2797.xml" ContentType="application/vnd.openxmlformats-officedocument.presentationml.tags+xml"/>
  <Override PartName="/ppt/tags/tag2798.xml" ContentType="application/vnd.openxmlformats-officedocument.presentationml.tags+xml"/>
  <Override PartName="/ppt/tags/tag2799.xml" ContentType="application/vnd.openxmlformats-officedocument.presentationml.tags+xml"/>
  <Override PartName="/ppt/tags/tag2800.xml" ContentType="application/vnd.openxmlformats-officedocument.presentationml.tags+xml"/>
  <Override PartName="/ppt/tags/tag2801.xml" ContentType="application/vnd.openxmlformats-officedocument.presentationml.tags+xml"/>
  <Override PartName="/ppt/tags/tag2802.xml" ContentType="application/vnd.openxmlformats-officedocument.presentationml.tags+xml"/>
  <Override PartName="/ppt/tags/tag2803.xml" ContentType="application/vnd.openxmlformats-officedocument.presentationml.tags+xml"/>
  <Override PartName="/ppt/tags/tag2804.xml" ContentType="application/vnd.openxmlformats-officedocument.presentationml.tags+xml"/>
  <Override PartName="/ppt/tags/tag2805.xml" ContentType="application/vnd.openxmlformats-officedocument.presentationml.tags+xml"/>
  <Override PartName="/ppt/tags/tag2806.xml" ContentType="application/vnd.openxmlformats-officedocument.presentationml.tags+xml"/>
  <Override PartName="/ppt/tags/tag2807.xml" ContentType="application/vnd.openxmlformats-officedocument.presentationml.tags+xml"/>
  <Override PartName="/ppt/tags/tag2808.xml" ContentType="application/vnd.openxmlformats-officedocument.presentationml.tags+xml"/>
  <Override PartName="/ppt/tags/tag2809.xml" ContentType="application/vnd.openxmlformats-officedocument.presentationml.tags+xml"/>
  <Override PartName="/ppt/tags/tag2810.xml" ContentType="application/vnd.openxmlformats-officedocument.presentationml.tags+xml"/>
  <Override PartName="/ppt/tags/tag2811.xml" ContentType="application/vnd.openxmlformats-officedocument.presentationml.tags+xml"/>
  <Override PartName="/ppt/tags/tag2812.xml" ContentType="application/vnd.openxmlformats-officedocument.presentationml.tags+xml"/>
  <Override PartName="/ppt/tags/tag2813.xml" ContentType="application/vnd.openxmlformats-officedocument.presentationml.tags+xml"/>
  <Override PartName="/ppt/tags/tag2814.xml" ContentType="application/vnd.openxmlformats-officedocument.presentationml.tags+xml"/>
  <Override PartName="/ppt/tags/tag2815.xml" ContentType="application/vnd.openxmlformats-officedocument.presentationml.tags+xml"/>
  <Override PartName="/ppt/tags/tag2816.xml" ContentType="application/vnd.openxmlformats-officedocument.presentationml.tags+xml"/>
  <Override PartName="/ppt/tags/tag2817.xml" ContentType="application/vnd.openxmlformats-officedocument.presentationml.tags+xml"/>
  <Override PartName="/ppt/tags/tag2818.xml" ContentType="application/vnd.openxmlformats-officedocument.presentationml.tags+xml"/>
  <Override PartName="/ppt/tags/tag2819.xml" ContentType="application/vnd.openxmlformats-officedocument.presentationml.tags+xml"/>
  <Override PartName="/ppt/tags/tag2820.xml" ContentType="application/vnd.openxmlformats-officedocument.presentationml.tags+xml"/>
  <Override PartName="/ppt/tags/tag2821.xml" ContentType="application/vnd.openxmlformats-officedocument.presentationml.tags+xml"/>
  <Override PartName="/ppt/tags/tag2822.xml" ContentType="application/vnd.openxmlformats-officedocument.presentationml.tags+xml"/>
  <Override PartName="/ppt/tags/tag2823.xml" ContentType="application/vnd.openxmlformats-officedocument.presentationml.tags+xml"/>
  <Override PartName="/ppt/tags/tag2824.xml" ContentType="application/vnd.openxmlformats-officedocument.presentationml.tags+xml"/>
  <Override PartName="/ppt/tags/tag2825.xml" ContentType="application/vnd.openxmlformats-officedocument.presentationml.tags+xml"/>
  <Override PartName="/ppt/tags/tag2826.xml" ContentType="application/vnd.openxmlformats-officedocument.presentationml.tags+xml"/>
  <Override PartName="/ppt/tags/tag2827.xml" ContentType="application/vnd.openxmlformats-officedocument.presentationml.tags+xml"/>
  <Override PartName="/ppt/tags/tag2828.xml" ContentType="application/vnd.openxmlformats-officedocument.presentationml.tags+xml"/>
  <Override PartName="/ppt/tags/tag2829.xml" ContentType="application/vnd.openxmlformats-officedocument.presentationml.tags+xml"/>
  <Override PartName="/ppt/tags/tag2830.xml" ContentType="application/vnd.openxmlformats-officedocument.presentationml.tags+xml"/>
  <Override PartName="/ppt/tags/tag2831.xml" ContentType="application/vnd.openxmlformats-officedocument.presentationml.tags+xml"/>
  <Override PartName="/ppt/tags/tag2832.xml" ContentType="application/vnd.openxmlformats-officedocument.presentationml.tags+xml"/>
  <Override PartName="/ppt/tags/tag2833.xml" ContentType="application/vnd.openxmlformats-officedocument.presentationml.tags+xml"/>
  <Override PartName="/ppt/tags/tag2834.xml" ContentType="application/vnd.openxmlformats-officedocument.presentationml.tags+xml"/>
  <Override PartName="/ppt/tags/tag2835.xml" ContentType="application/vnd.openxmlformats-officedocument.presentationml.tags+xml"/>
  <Override PartName="/ppt/tags/tag2836.xml" ContentType="application/vnd.openxmlformats-officedocument.presentationml.tags+xml"/>
  <Override PartName="/ppt/tags/tag2837.xml" ContentType="application/vnd.openxmlformats-officedocument.presentationml.tags+xml"/>
  <Override PartName="/ppt/tags/tag2838.xml" ContentType="application/vnd.openxmlformats-officedocument.presentationml.tags+xml"/>
  <Override PartName="/ppt/tags/tag2839.xml" ContentType="application/vnd.openxmlformats-officedocument.presentationml.tags+xml"/>
  <Override PartName="/ppt/tags/tag2840.xml" ContentType="application/vnd.openxmlformats-officedocument.presentationml.tags+xml"/>
  <Override PartName="/ppt/tags/tag2841.xml" ContentType="application/vnd.openxmlformats-officedocument.presentationml.tags+xml"/>
  <Override PartName="/ppt/tags/tag2842.xml" ContentType="application/vnd.openxmlformats-officedocument.presentationml.tags+xml"/>
  <Override PartName="/ppt/tags/tag2843.xml" ContentType="application/vnd.openxmlformats-officedocument.presentationml.tags+xml"/>
  <Override PartName="/ppt/tags/tag2844.xml" ContentType="application/vnd.openxmlformats-officedocument.presentationml.tags+xml"/>
  <Override PartName="/ppt/tags/tag2845.xml" ContentType="application/vnd.openxmlformats-officedocument.presentationml.tags+xml"/>
  <Override PartName="/ppt/tags/tag2846.xml" ContentType="application/vnd.openxmlformats-officedocument.presentationml.tags+xml"/>
  <Override PartName="/ppt/tags/tag2847.xml" ContentType="application/vnd.openxmlformats-officedocument.presentationml.tags+xml"/>
  <Override PartName="/ppt/tags/tag2848.xml" ContentType="application/vnd.openxmlformats-officedocument.presentationml.tags+xml"/>
  <Override PartName="/ppt/tags/tag2849.xml" ContentType="application/vnd.openxmlformats-officedocument.presentationml.tags+xml"/>
  <Override PartName="/ppt/tags/tag2850.xml" ContentType="application/vnd.openxmlformats-officedocument.presentationml.tags+xml"/>
  <Override PartName="/ppt/tags/tag2851.xml" ContentType="application/vnd.openxmlformats-officedocument.presentationml.tags+xml"/>
  <Override PartName="/ppt/tags/tag2852.xml" ContentType="application/vnd.openxmlformats-officedocument.presentationml.tags+xml"/>
  <Override PartName="/ppt/tags/tag2853.xml" ContentType="application/vnd.openxmlformats-officedocument.presentationml.tags+xml"/>
  <Override PartName="/ppt/tags/tag2854.xml" ContentType="application/vnd.openxmlformats-officedocument.presentationml.tags+xml"/>
  <Override PartName="/ppt/tags/tag2855.xml" ContentType="application/vnd.openxmlformats-officedocument.presentationml.tags+xml"/>
  <Override PartName="/ppt/tags/tag2856.xml" ContentType="application/vnd.openxmlformats-officedocument.presentationml.tags+xml"/>
  <Override PartName="/ppt/tags/tag2857.xml" ContentType="application/vnd.openxmlformats-officedocument.presentationml.tags+xml"/>
  <Override PartName="/ppt/tags/tag2858.xml" ContentType="application/vnd.openxmlformats-officedocument.presentationml.tags+xml"/>
  <Override PartName="/ppt/tags/tag2859.xml" ContentType="application/vnd.openxmlformats-officedocument.presentationml.tags+xml"/>
  <Override PartName="/ppt/tags/tag2860.xml" ContentType="application/vnd.openxmlformats-officedocument.presentationml.tags+xml"/>
  <Override PartName="/ppt/tags/tag2861.xml" ContentType="application/vnd.openxmlformats-officedocument.presentationml.tags+xml"/>
  <Override PartName="/ppt/tags/tag2862.xml" ContentType="application/vnd.openxmlformats-officedocument.presentationml.tags+xml"/>
  <Override PartName="/ppt/tags/tag2863.xml" ContentType="application/vnd.openxmlformats-officedocument.presentationml.tags+xml"/>
  <Override PartName="/ppt/tags/tag2864.xml" ContentType="application/vnd.openxmlformats-officedocument.presentationml.tags+xml"/>
  <Override PartName="/ppt/tags/tag2865.xml" ContentType="application/vnd.openxmlformats-officedocument.presentationml.tags+xml"/>
  <Override PartName="/ppt/tags/tag2866.xml" ContentType="application/vnd.openxmlformats-officedocument.presentationml.tags+xml"/>
  <Override PartName="/ppt/tags/tag2867.xml" ContentType="application/vnd.openxmlformats-officedocument.presentationml.tags+xml"/>
  <Override PartName="/ppt/tags/tag2868.xml" ContentType="application/vnd.openxmlformats-officedocument.presentationml.tags+xml"/>
  <Override PartName="/ppt/tags/tag2869.xml" ContentType="application/vnd.openxmlformats-officedocument.presentationml.tags+xml"/>
  <Override PartName="/ppt/tags/tag2870.xml" ContentType="application/vnd.openxmlformats-officedocument.presentationml.tags+xml"/>
  <Override PartName="/ppt/tags/tag2871.xml" ContentType="application/vnd.openxmlformats-officedocument.presentationml.tags+xml"/>
  <Override PartName="/ppt/tags/tag2872.xml" ContentType="application/vnd.openxmlformats-officedocument.presentationml.tags+xml"/>
  <Override PartName="/ppt/tags/tag2873.xml" ContentType="application/vnd.openxmlformats-officedocument.presentationml.tags+xml"/>
  <Override PartName="/ppt/tags/tag2874.xml" ContentType="application/vnd.openxmlformats-officedocument.presentationml.tags+xml"/>
  <Override PartName="/ppt/tags/tag2875.xml" ContentType="application/vnd.openxmlformats-officedocument.presentationml.tags+xml"/>
  <Override PartName="/ppt/tags/tag2876.xml" ContentType="application/vnd.openxmlformats-officedocument.presentationml.tags+xml"/>
  <Override PartName="/ppt/tags/tag2877.xml" ContentType="application/vnd.openxmlformats-officedocument.presentationml.tags+xml"/>
  <Override PartName="/ppt/tags/tag2878.xml" ContentType="application/vnd.openxmlformats-officedocument.presentationml.tags+xml"/>
  <Override PartName="/ppt/tags/tag2879.xml" ContentType="application/vnd.openxmlformats-officedocument.presentationml.tags+xml"/>
  <Override PartName="/ppt/tags/tag2880.xml" ContentType="application/vnd.openxmlformats-officedocument.presentationml.tags+xml"/>
  <Override PartName="/ppt/tags/tag2881.xml" ContentType="application/vnd.openxmlformats-officedocument.presentationml.tags+xml"/>
  <Override PartName="/ppt/tags/tag2882.xml" ContentType="application/vnd.openxmlformats-officedocument.presentationml.tags+xml"/>
  <Override PartName="/ppt/tags/tag2883.xml" ContentType="application/vnd.openxmlformats-officedocument.presentationml.tags+xml"/>
  <Override PartName="/ppt/tags/tag2884.xml" ContentType="application/vnd.openxmlformats-officedocument.presentationml.tags+xml"/>
  <Override PartName="/ppt/tags/tag2885.xml" ContentType="application/vnd.openxmlformats-officedocument.presentationml.tags+xml"/>
  <Override PartName="/ppt/tags/tag2886.xml" ContentType="application/vnd.openxmlformats-officedocument.presentationml.tags+xml"/>
  <Override PartName="/ppt/tags/tag2887.xml" ContentType="application/vnd.openxmlformats-officedocument.presentationml.tags+xml"/>
  <Override PartName="/ppt/tags/tag2888.xml" ContentType="application/vnd.openxmlformats-officedocument.presentationml.tags+xml"/>
  <Override PartName="/ppt/tags/tag2889.xml" ContentType="application/vnd.openxmlformats-officedocument.presentationml.tags+xml"/>
  <Override PartName="/ppt/tags/tag2890.xml" ContentType="application/vnd.openxmlformats-officedocument.presentationml.tags+xml"/>
  <Override PartName="/ppt/tags/tag2891.xml" ContentType="application/vnd.openxmlformats-officedocument.presentationml.tags+xml"/>
  <Override PartName="/ppt/tags/tag2892.xml" ContentType="application/vnd.openxmlformats-officedocument.presentationml.tags+xml"/>
  <Override PartName="/ppt/tags/tag2893.xml" ContentType="application/vnd.openxmlformats-officedocument.presentationml.tags+xml"/>
  <Override PartName="/ppt/tags/tag2894.xml" ContentType="application/vnd.openxmlformats-officedocument.presentationml.tags+xml"/>
  <Override PartName="/ppt/tags/tag2895.xml" ContentType="application/vnd.openxmlformats-officedocument.presentationml.tags+xml"/>
  <Override PartName="/ppt/tags/tag2896.xml" ContentType="application/vnd.openxmlformats-officedocument.presentationml.tags+xml"/>
  <Override PartName="/ppt/tags/tag2897.xml" ContentType="application/vnd.openxmlformats-officedocument.presentationml.tags+xml"/>
  <Override PartName="/ppt/tags/tag2898.xml" ContentType="application/vnd.openxmlformats-officedocument.presentationml.tags+xml"/>
  <Override PartName="/ppt/tags/tag2899.xml" ContentType="application/vnd.openxmlformats-officedocument.presentationml.tags+xml"/>
  <Override PartName="/ppt/tags/tag2900.xml" ContentType="application/vnd.openxmlformats-officedocument.presentationml.tags+xml"/>
  <Override PartName="/ppt/tags/tag2901.xml" ContentType="application/vnd.openxmlformats-officedocument.presentationml.tags+xml"/>
  <Override PartName="/ppt/tags/tag2902.xml" ContentType="application/vnd.openxmlformats-officedocument.presentationml.tags+xml"/>
  <Override PartName="/ppt/tags/tag2903.xml" ContentType="application/vnd.openxmlformats-officedocument.presentationml.tags+xml"/>
  <Override PartName="/ppt/tags/tag2904.xml" ContentType="application/vnd.openxmlformats-officedocument.presentationml.tags+xml"/>
  <Override PartName="/ppt/tags/tag2905.xml" ContentType="application/vnd.openxmlformats-officedocument.presentationml.tags+xml"/>
  <Override PartName="/ppt/tags/tag2906.xml" ContentType="application/vnd.openxmlformats-officedocument.presentationml.tags+xml"/>
  <Override PartName="/ppt/tags/tag2907.xml" ContentType="application/vnd.openxmlformats-officedocument.presentationml.tags+xml"/>
  <Override PartName="/ppt/tags/tag2908.xml" ContentType="application/vnd.openxmlformats-officedocument.presentationml.tags+xml"/>
  <Override PartName="/ppt/tags/tag2909.xml" ContentType="application/vnd.openxmlformats-officedocument.presentationml.tags+xml"/>
  <Override PartName="/ppt/tags/tag2910.xml" ContentType="application/vnd.openxmlformats-officedocument.presentationml.tags+xml"/>
  <Override PartName="/ppt/tags/tag2911.xml" ContentType="application/vnd.openxmlformats-officedocument.presentationml.tags+xml"/>
  <Override PartName="/ppt/tags/tag2912.xml" ContentType="application/vnd.openxmlformats-officedocument.presentationml.tags+xml"/>
  <Override PartName="/ppt/tags/tag2913.xml" ContentType="application/vnd.openxmlformats-officedocument.presentationml.tags+xml"/>
  <Override PartName="/ppt/tags/tag2914.xml" ContentType="application/vnd.openxmlformats-officedocument.presentationml.tags+xml"/>
  <Override PartName="/ppt/tags/tag2915.xml" ContentType="application/vnd.openxmlformats-officedocument.presentationml.tags+xml"/>
  <Override PartName="/ppt/tags/tag2916.xml" ContentType="application/vnd.openxmlformats-officedocument.presentationml.tags+xml"/>
  <Override PartName="/ppt/tags/tag2917.xml" ContentType="application/vnd.openxmlformats-officedocument.presentationml.tags+xml"/>
  <Override PartName="/ppt/tags/tag2918.xml" ContentType="application/vnd.openxmlformats-officedocument.presentationml.tags+xml"/>
  <Override PartName="/ppt/tags/tag2919.xml" ContentType="application/vnd.openxmlformats-officedocument.presentationml.tags+xml"/>
  <Override PartName="/ppt/tags/tag2920.xml" ContentType="application/vnd.openxmlformats-officedocument.presentationml.tags+xml"/>
  <Override PartName="/ppt/tags/tag2921.xml" ContentType="application/vnd.openxmlformats-officedocument.presentationml.tags+xml"/>
  <Override PartName="/ppt/tags/tag2922.xml" ContentType="application/vnd.openxmlformats-officedocument.presentationml.tags+xml"/>
  <Override PartName="/ppt/tags/tag2923.xml" ContentType="application/vnd.openxmlformats-officedocument.presentationml.tags+xml"/>
  <Override PartName="/ppt/tags/tag2924.xml" ContentType="application/vnd.openxmlformats-officedocument.presentationml.tags+xml"/>
  <Override PartName="/ppt/tags/tag2925.xml" ContentType="application/vnd.openxmlformats-officedocument.presentationml.tags+xml"/>
  <Override PartName="/ppt/tags/tag2926.xml" ContentType="application/vnd.openxmlformats-officedocument.presentationml.tags+xml"/>
  <Override PartName="/ppt/tags/tag2927.xml" ContentType="application/vnd.openxmlformats-officedocument.presentationml.tags+xml"/>
  <Override PartName="/ppt/tags/tag2928.xml" ContentType="application/vnd.openxmlformats-officedocument.presentationml.tags+xml"/>
  <Override PartName="/ppt/tags/tag2929.xml" ContentType="application/vnd.openxmlformats-officedocument.presentationml.tags+xml"/>
  <Override PartName="/ppt/tags/tag2930.xml" ContentType="application/vnd.openxmlformats-officedocument.presentationml.tags+xml"/>
  <Override PartName="/ppt/tags/tag2931.xml" ContentType="application/vnd.openxmlformats-officedocument.presentationml.tags+xml"/>
  <Override PartName="/ppt/tags/tag2932.xml" ContentType="application/vnd.openxmlformats-officedocument.presentationml.tags+xml"/>
  <Override PartName="/ppt/tags/tag2933.xml" ContentType="application/vnd.openxmlformats-officedocument.presentationml.tags+xml"/>
  <Override PartName="/ppt/tags/tag2934.xml" ContentType="application/vnd.openxmlformats-officedocument.presentationml.tags+xml"/>
  <Override PartName="/ppt/tags/tag2935.xml" ContentType="application/vnd.openxmlformats-officedocument.presentationml.tags+xml"/>
  <Override PartName="/ppt/tags/tag2936.xml" ContentType="application/vnd.openxmlformats-officedocument.presentationml.tags+xml"/>
  <Override PartName="/ppt/tags/tag2937.xml" ContentType="application/vnd.openxmlformats-officedocument.presentationml.tags+xml"/>
  <Override PartName="/ppt/tags/tag2938.xml" ContentType="application/vnd.openxmlformats-officedocument.presentationml.tags+xml"/>
  <Override PartName="/ppt/tags/tag2939.xml" ContentType="application/vnd.openxmlformats-officedocument.presentationml.tags+xml"/>
  <Override PartName="/ppt/tags/tag2940.xml" ContentType="application/vnd.openxmlformats-officedocument.presentationml.tags+xml"/>
  <Override PartName="/ppt/tags/tag2941.xml" ContentType="application/vnd.openxmlformats-officedocument.presentationml.tags+xml"/>
  <Override PartName="/ppt/tags/tag2942.xml" ContentType="application/vnd.openxmlformats-officedocument.presentationml.tags+xml"/>
  <Override PartName="/ppt/tags/tag2943.xml" ContentType="application/vnd.openxmlformats-officedocument.presentationml.tags+xml"/>
  <Override PartName="/ppt/tags/tag2944.xml" ContentType="application/vnd.openxmlformats-officedocument.presentationml.tags+xml"/>
  <Override PartName="/ppt/tags/tag2945.xml" ContentType="application/vnd.openxmlformats-officedocument.presentationml.tags+xml"/>
  <Override PartName="/ppt/tags/tag2946.xml" ContentType="application/vnd.openxmlformats-officedocument.presentationml.tags+xml"/>
  <Override PartName="/ppt/tags/tag2947.xml" ContentType="application/vnd.openxmlformats-officedocument.presentationml.tags+xml"/>
  <Override PartName="/ppt/tags/tag2948.xml" ContentType="application/vnd.openxmlformats-officedocument.presentationml.tags+xml"/>
  <Override PartName="/ppt/tags/tag2949.xml" ContentType="application/vnd.openxmlformats-officedocument.presentationml.tags+xml"/>
  <Override PartName="/ppt/tags/tag2950.xml" ContentType="application/vnd.openxmlformats-officedocument.presentationml.tags+xml"/>
  <Override PartName="/ppt/tags/tag2951.xml" ContentType="application/vnd.openxmlformats-officedocument.presentationml.tags+xml"/>
  <Override PartName="/ppt/tags/tag2952.xml" ContentType="application/vnd.openxmlformats-officedocument.presentationml.tags+xml"/>
  <Override PartName="/ppt/tags/tag2953.xml" ContentType="application/vnd.openxmlformats-officedocument.presentationml.tags+xml"/>
  <Override PartName="/ppt/tags/tag2954.xml" ContentType="application/vnd.openxmlformats-officedocument.presentationml.tags+xml"/>
  <Override PartName="/ppt/tags/tag2955.xml" ContentType="application/vnd.openxmlformats-officedocument.presentationml.tags+xml"/>
  <Override PartName="/ppt/tags/tag2956.xml" ContentType="application/vnd.openxmlformats-officedocument.presentationml.tags+xml"/>
  <Override PartName="/ppt/tags/tag2957.xml" ContentType="application/vnd.openxmlformats-officedocument.presentationml.tags+xml"/>
  <Override PartName="/ppt/tags/tag2958.xml" ContentType="application/vnd.openxmlformats-officedocument.presentationml.tags+xml"/>
  <Override PartName="/ppt/tags/tag2959.xml" ContentType="application/vnd.openxmlformats-officedocument.presentationml.tags+xml"/>
  <Override PartName="/ppt/tags/tag2960.xml" ContentType="application/vnd.openxmlformats-officedocument.presentationml.tags+xml"/>
  <Override PartName="/ppt/tags/tag2961.xml" ContentType="application/vnd.openxmlformats-officedocument.presentationml.tags+xml"/>
  <Override PartName="/ppt/tags/tag2962.xml" ContentType="application/vnd.openxmlformats-officedocument.presentationml.tags+xml"/>
  <Override PartName="/ppt/tags/tag2963.xml" ContentType="application/vnd.openxmlformats-officedocument.presentationml.tags+xml"/>
  <Override PartName="/ppt/tags/tag2964.xml" ContentType="application/vnd.openxmlformats-officedocument.presentationml.tags+xml"/>
  <Override PartName="/ppt/tags/tag2965.xml" ContentType="application/vnd.openxmlformats-officedocument.presentationml.tags+xml"/>
  <Override PartName="/ppt/tags/tag2966.xml" ContentType="application/vnd.openxmlformats-officedocument.presentationml.tags+xml"/>
  <Override PartName="/ppt/tags/tag2967.xml" ContentType="application/vnd.openxmlformats-officedocument.presentationml.tags+xml"/>
  <Override PartName="/ppt/tags/tag2968.xml" ContentType="application/vnd.openxmlformats-officedocument.presentationml.tags+xml"/>
  <Override PartName="/ppt/tags/tag2969.xml" ContentType="application/vnd.openxmlformats-officedocument.presentationml.tags+xml"/>
  <Override PartName="/ppt/tags/tag2970.xml" ContentType="application/vnd.openxmlformats-officedocument.presentationml.tags+xml"/>
  <Override PartName="/ppt/tags/tag2971.xml" ContentType="application/vnd.openxmlformats-officedocument.presentationml.tags+xml"/>
  <Override PartName="/ppt/tags/tag2972.xml" ContentType="application/vnd.openxmlformats-officedocument.presentationml.tags+xml"/>
  <Override PartName="/ppt/tags/tag2973.xml" ContentType="application/vnd.openxmlformats-officedocument.presentationml.tags+xml"/>
  <Override PartName="/ppt/tags/tag2974.xml" ContentType="application/vnd.openxmlformats-officedocument.presentationml.tags+xml"/>
  <Override PartName="/ppt/tags/tag2975.xml" ContentType="application/vnd.openxmlformats-officedocument.presentationml.tags+xml"/>
  <Override PartName="/ppt/tags/tag2976.xml" ContentType="application/vnd.openxmlformats-officedocument.presentationml.tags+xml"/>
  <Override PartName="/ppt/tags/tag2977.xml" ContentType="application/vnd.openxmlformats-officedocument.presentationml.tags+xml"/>
  <Override PartName="/ppt/tags/tag2978.xml" ContentType="application/vnd.openxmlformats-officedocument.presentationml.tags+xml"/>
  <Override PartName="/ppt/tags/tag2979.xml" ContentType="application/vnd.openxmlformats-officedocument.presentationml.tags+xml"/>
  <Override PartName="/ppt/tags/tag2980.xml" ContentType="application/vnd.openxmlformats-officedocument.presentationml.tags+xml"/>
  <Override PartName="/ppt/tags/tag2981.xml" ContentType="application/vnd.openxmlformats-officedocument.presentationml.tags+xml"/>
  <Override PartName="/ppt/tags/tag2982.xml" ContentType="application/vnd.openxmlformats-officedocument.presentationml.tags+xml"/>
  <Override PartName="/ppt/tags/tag2983.xml" ContentType="application/vnd.openxmlformats-officedocument.presentationml.tags+xml"/>
  <Override PartName="/ppt/tags/tag2984.xml" ContentType="application/vnd.openxmlformats-officedocument.presentationml.tags+xml"/>
  <Override PartName="/ppt/tags/tag2985.xml" ContentType="application/vnd.openxmlformats-officedocument.presentationml.tags+xml"/>
  <Override PartName="/ppt/tags/tag2986.xml" ContentType="application/vnd.openxmlformats-officedocument.presentationml.tags+xml"/>
  <Override PartName="/ppt/tags/tag2987.xml" ContentType="application/vnd.openxmlformats-officedocument.presentationml.tags+xml"/>
  <Override PartName="/ppt/tags/tag2988.xml" ContentType="application/vnd.openxmlformats-officedocument.presentationml.tags+xml"/>
  <Override PartName="/ppt/tags/tag2989.xml" ContentType="application/vnd.openxmlformats-officedocument.presentationml.tags+xml"/>
  <Override PartName="/ppt/tags/tag2990.xml" ContentType="application/vnd.openxmlformats-officedocument.presentationml.tags+xml"/>
  <Override PartName="/ppt/tags/tag2991.xml" ContentType="application/vnd.openxmlformats-officedocument.presentationml.tags+xml"/>
  <Override PartName="/ppt/tags/tag2992.xml" ContentType="application/vnd.openxmlformats-officedocument.presentationml.tags+xml"/>
  <Override PartName="/ppt/tags/tag2993.xml" ContentType="application/vnd.openxmlformats-officedocument.presentationml.tags+xml"/>
  <Override PartName="/ppt/tags/tag2994.xml" ContentType="application/vnd.openxmlformats-officedocument.presentationml.tags+xml"/>
  <Override PartName="/ppt/tags/tag2995.xml" ContentType="application/vnd.openxmlformats-officedocument.presentationml.tags+xml"/>
  <Override PartName="/ppt/tags/tag2996.xml" ContentType="application/vnd.openxmlformats-officedocument.presentationml.tags+xml"/>
  <Override PartName="/ppt/tags/tag2997.xml" ContentType="application/vnd.openxmlformats-officedocument.presentationml.tags+xml"/>
  <Override PartName="/ppt/tags/tag2998.xml" ContentType="application/vnd.openxmlformats-officedocument.presentationml.tags+xml"/>
  <Override PartName="/ppt/tags/tag2999.xml" ContentType="application/vnd.openxmlformats-officedocument.presentationml.tags+xml"/>
  <Override PartName="/ppt/tags/tag3000.xml" ContentType="application/vnd.openxmlformats-officedocument.presentationml.tags+xml"/>
  <Override PartName="/ppt/tags/tag3001.xml" ContentType="application/vnd.openxmlformats-officedocument.presentationml.tags+xml"/>
  <Override PartName="/ppt/tags/tag3002.xml" ContentType="application/vnd.openxmlformats-officedocument.presentationml.tags+xml"/>
  <Override PartName="/ppt/tags/tag3003.xml" ContentType="application/vnd.openxmlformats-officedocument.presentationml.tags+xml"/>
  <Override PartName="/ppt/tags/tag3004.xml" ContentType="application/vnd.openxmlformats-officedocument.presentationml.tags+xml"/>
  <Override PartName="/ppt/tags/tag3005.xml" ContentType="application/vnd.openxmlformats-officedocument.presentationml.tags+xml"/>
  <Override PartName="/ppt/tags/tag3006.xml" ContentType="application/vnd.openxmlformats-officedocument.presentationml.tags+xml"/>
  <Override PartName="/ppt/tags/tag3007.xml" ContentType="application/vnd.openxmlformats-officedocument.presentationml.tags+xml"/>
  <Override PartName="/ppt/tags/tag3008.xml" ContentType="application/vnd.openxmlformats-officedocument.presentationml.tags+xml"/>
  <Override PartName="/ppt/tags/tag3009.xml" ContentType="application/vnd.openxmlformats-officedocument.presentationml.tags+xml"/>
  <Override PartName="/ppt/tags/tag3010.xml" ContentType="application/vnd.openxmlformats-officedocument.presentationml.tags+xml"/>
  <Override PartName="/ppt/tags/tag3011.xml" ContentType="application/vnd.openxmlformats-officedocument.presentationml.tags+xml"/>
  <Override PartName="/ppt/tags/tag3012.xml" ContentType="application/vnd.openxmlformats-officedocument.presentationml.tags+xml"/>
  <Override PartName="/ppt/tags/tag3013.xml" ContentType="application/vnd.openxmlformats-officedocument.presentationml.tags+xml"/>
  <Override PartName="/ppt/tags/tag3014.xml" ContentType="application/vnd.openxmlformats-officedocument.presentationml.tags+xml"/>
  <Override PartName="/ppt/tags/tag3015.xml" ContentType="application/vnd.openxmlformats-officedocument.presentationml.tags+xml"/>
  <Override PartName="/ppt/tags/tag3016.xml" ContentType="application/vnd.openxmlformats-officedocument.presentationml.tags+xml"/>
  <Override PartName="/ppt/tags/tag3017.xml" ContentType="application/vnd.openxmlformats-officedocument.presentationml.tags+xml"/>
  <Override PartName="/ppt/tags/tag3018.xml" ContentType="application/vnd.openxmlformats-officedocument.presentationml.tags+xml"/>
  <Override PartName="/ppt/tags/tag3019.xml" ContentType="application/vnd.openxmlformats-officedocument.presentationml.tags+xml"/>
  <Override PartName="/ppt/tags/tag3020.xml" ContentType="application/vnd.openxmlformats-officedocument.presentationml.tags+xml"/>
  <Override PartName="/ppt/tags/tag3021.xml" ContentType="application/vnd.openxmlformats-officedocument.presentationml.tags+xml"/>
  <Override PartName="/ppt/tags/tag3022.xml" ContentType="application/vnd.openxmlformats-officedocument.presentationml.tags+xml"/>
  <Override PartName="/ppt/tags/tag3023.xml" ContentType="application/vnd.openxmlformats-officedocument.presentationml.tags+xml"/>
  <Override PartName="/ppt/tags/tag3024.xml" ContentType="application/vnd.openxmlformats-officedocument.presentationml.tags+xml"/>
  <Override PartName="/ppt/tags/tag3025.xml" ContentType="application/vnd.openxmlformats-officedocument.presentationml.tags+xml"/>
  <Override PartName="/ppt/tags/tag3026.xml" ContentType="application/vnd.openxmlformats-officedocument.presentationml.tags+xml"/>
  <Override PartName="/ppt/tags/tag3027.xml" ContentType="application/vnd.openxmlformats-officedocument.presentationml.tags+xml"/>
  <Override PartName="/ppt/tags/tag3028.xml" ContentType="application/vnd.openxmlformats-officedocument.presentationml.tags+xml"/>
  <Override PartName="/ppt/tags/tag3029.xml" ContentType="application/vnd.openxmlformats-officedocument.presentationml.tags+xml"/>
  <Override PartName="/ppt/tags/tag3030.xml" ContentType="application/vnd.openxmlformats-officedocument.presentationml.tags+xml"/>
  <Override PartName="/ppt/tags/tag3031.xml" ContentType="application/vnd.openxmlformats-officedocument.presentationml.tags+xml"/>
  <Override PartName="/ppt/tags/tag3032.xml" ContentType="application/vnd.openxmlformats-officedocument.presentationml.tags+xml"/>
  <Override PartName="/ppt/tags/tag3033.xml" ContentType="application/vnd.openxmlformats-officedocument.presentationml.tags+xml"/>
  <Override PartName="/ppt/tags/tag3034.xml" ContentType="application/vnd.openxmlformats-officedocument.presentationml.tags+xml"/>
  <Override PartName="/ppt/tags/tag3035.xml" ContentType="application/vnd.openxmlformats-officedocument.presentationml.tags+xml"/>
  <Override PartName="/ppt/tags/tag3036.xml" ContentType="application/vnd.openxmlformats-officedocument.presentationml.tags+xml"/>
  <Override PartName="/ppt/tags/tag3037.xml" ContentType="application/vnd.openxmlformats-officedocument.presentationml.tags+xml"/>
  <Override PartName="/ppt/tags/tag3038.xml" ContentType="application/vnd.openxmlformats-officedocument.presentationml.tags+xml"/>
  <Override PartName="/ppt/tags/tag3039.xml" ContentType="application/vnd.openxmlformats-officedocument.presentationml.tags+xml"/>
  <Override PartName="/ppt/tags/tag3040.xml" ContentType="application/vnd.openxmlformats-officedocument.presentationml.tags+xml"/>
  <Override PartName="/ppt/tags/tag3041.xml" ContentType="application/vnd.openxmlformats-officedocument.presentationml.tags+xml"/>
  <Override PartName="/ppt/tags/tag3042.xml" ContentType="application/vnd.openxmlformats-officedocument.presentationml.tags+xml"/>
  <Override PartName="/ppt/tags/tag3043.xml" ContentType="application/vnd.openxmlformats-officedocument.presentationml.tags+xml"/>
  <Override PartName="/ppt/tags/tag3044.xml" ContentType="application/vnd.openxmlformats-officedocument.presentationml.tags+xml"/>
  <Override PartName="/ppt/tags/tag3045.xml" ContentType="application/vnd.openxmlformats-officedocument.presentationml.tags+xml"/>
  <Override PartName="/ppt/tags/tag3046.xml" ContentType="application/vnd.openxmlformats-officedocument.presentationml.tags+xml"/>
  <Override PartName="/ppt/tags/tag3047.xml" ContentType="application/vnd.openxmlformats-officedocument.presentationml.tags+xml"/>
  <Override PartName="/ppt/tags/tag3048.xml" ContentType="application/vnd.openxmlformats-officedocument.presentationml.tags+xml"/>
  <Override PartName="/ppt/tags/tag3049.xml" ContentType="application/vnd.openxmlformats-officedocument.presentationml.tags+xml"/>
  <Override PartName="/ppt/tags/tag3050.xml" ContentType="application/vnd.openxmlformats-officedocument.presentationml.tags+xml"/>
  <Override PartName="/ppt/tags/tag3051.xml" ContentType="application/vnd.openxmlformats-officedocument.presentationml.tags+xml"/>
  <Override PartName="/ppt/tags/tag3052.xml" ContentType="application/vnd.openxmlformats-officedocument.presentationml.tags+xml"/>
  <Override PartName="/ppt/tags/tag3053.xml" ContentType="application/vnd.openxmlformats-officedocument.presentationml.tags+xml"/>
  <Override PartName="/ppt/tags/tag3054.xml" ContentType="application/vnd.openxmlformats-officedocument.presentationml.tags+xml"/>
  <Override PartName="/ppt/tags/tag3055.xml" ContentType="application/vnd.openxmlformats-officedocument.presentationml.tags+xml"/>
  <Override PartName="/ppt/tags/tag3056.xml" ContentType="application/vnd.openxmlformats-officedocument.presentationml.tags+xml"/>
  <Override PartName="/ppt/tags/tag3057.xml" ContentType="application/vnd.openxmlformats-officedocument.presentationml.tags+xml"/>
  <Override PartName="/ppt/tags/tag3058.xml" ContentType="application/vnd.openxmlformats-officedocument.presentationml.tags+xml"/>
  <Override PartName="/ppt/tags/tag3059.xml" ContentType="application/vnd.openxmlformats-officedocument.presentationml.tags+xml"/>
  <Override PartName="/ppt/tags/tag3060.xml" ContentType="application/vnd.openxmlformats-officedocument.presentationml.tags+xml"/>
  <Override PartName="/ppt/tags/tag3061.xml" ContentType="application/vnd.openxmlformats-officedocument.presentationml.tags+xml"/>
  <Override PartName="/ppt/tags/tag3062.xml" ContentType="application/vnd.openxmlformats-officedocument.presentationml.tags+xml"/>
  <Override PartName="/ppt/tags/tag3063.xml" ContentType="application/vnd.openxmlformats-officedocument.presentationml.tags+xml"/>
  <Override PartName="/ppt/tags/tag3064.xml" ContentType="application/vnd.openxmlformats-officedocument.presentationml.tags+xml"/>
  <Override PartName="/ppt/tags/tag3065.xml" ContentType="application/vnd.openxmlformats-officedocument.presentationml.tags+xml"/>
  <Override PartName="/ppt/tags/tag3066.xml" ContentType="application/vnd.openxmlformats-officedocument.presentationml.tags+xml"/>
  <Override PartName="/ppt/tags/tag3067.xml" ContentType="application/vnd.openxmlformats-officedocument.presentationml.tags+xml"/>
  <Override PartName="/ppt/tags/tag3068.xml" ContentType="application/vnd.openxmlformats-officedocument.presentationml.tags+xml"/>
  <Override PartName="/ppt/tags/tag3069.xml" ContentType="application/vnd.openxmlformats-officedocument.presentationml.tags+xml"/>
  <Override PartName="/ppt/tags/tag3070.xml" ContentType="application/vnd.openxmlformats-officedocument.presentationml.tags+xml"/>
  <Override PartName="/ppt/tags/tag3071.xml" ContentType="application/vnd.openxmlformats-officedocument.presentationml.tags+xml"/>
  <Override PartName="/ppt/tags/tag3072.xml" ContentType="application/vnd.openxmlformats-officedocument.presentationml.tags+xml"/>
  <Override PartName="/ppt/tags/tag3073.xml" ContentType="application/vnd.openxmlformats-officedocument.presentationml.tags+xml"/>
  <Override PartName="/ppt/tags/tag3074.xml" ContentType="application/vnd.openxmlformats-officedocument.presentationml.tags+xml"/>
  <Override PartName="/ppt/tags/tag3075.xml" ContentType="application/vnd.openxmlformats-officedocument.presentationml.tags+xml"/>
  <Override PartName="/ppt/tags/tag3076.xml" ContentType="application/vnd.openxmlformats-officedocument.presentationml.tags+xml"/>
  <Override PartName="/ppt/tags/tag3077.xml" ContentType="application/vnd.openxmlformats-officedocument.presentationml.tags+xml"/>
  <Override PartName="/ppt/tags/tag3078.xml" ContentType="application/vnd.openxmlformats-officedocument.presentationml.tags+xml"/>
  <Override PartName="/ppt/tags/tag3079.xml" ContentType="application/vnd.openxmlformats-officedocument.presentationml.tags+xml"/>
  <Override PartName="/ppt/tags/tag3080.xml" ContentType="application/vnd.openxmlformats-officedocument.presentationml.tags+xml"/>
  <Override PartName="/ppt/tags/tag3081.xml" ContentType="application/vnd.openxmlformats-officedocument.presentationml.tags+xml"/>
  <Override PartName="/ppt/tags/tag3082.xml" ContentType="application/vnd.openxmlformats-officedocument.presentationml.tags+xml"/>
  <Override PartName="/ppt/tags/tag3083.xml" ContentType="application/vnd.openxmlformats-officedocument.presentationml.tags+xml"/>
  <Override PartName="/ppt/tags/tag3084.xml" ContentType="application/vnd.openxmlformats-officedocument.presentationml.tags+xml"/>
  <Override PartName="/ppt/tags/tag3085.xml" ContentType="application/vnd.openxmlformats-officedocument.presentationml.tags+xml"/>
  <Override PartName="/ppt/tags/tag3086.xml" ContentType="application/vnd.openxmlformats-officedocument.presentationml.tags+xml"/>
  <Override PartName="/ppt/tags/tag3087.xml" ContentType="application/vnd.openxmlformats-officedocument.presentationml.tags+xml"/>
  <Override PartName="/ppt/tags/tag3088.xml" ContentType="application/vnd.openxmlformats-officedocument.presentationml.tags+xml"/>
  <Override PartName="/ppt/tags/tag3089.xml" ContentType="application/vnd.openxmlformats-officedocument.presentationml.tags+xml"/>
  <Override PartName="/ppt/tags/tag3090.xml" ContentType="application/vnd.openxmlformats-officedocument.presentationml.tags+xml"/>
  <Override PartName="/ppt/tags/tag3091.xml" ContentType="application/vnd.openxmlformats-officedocument.presentationml.tags+xml"/>
  <Override PartName="/ppt/tags/tag3092.xml" ContentType="application/vnd.openxmlformats-officedocument.presentationml.tags+xml"/>
  <Override PartName="/ppt/tags/tag3093.xml" ContentType="application/vnd.openxmlformats-officedocument.presentationml.tags+xml"/>
  <Override PartName="/ppt/tags/tag3094.xml" ContentType="application/vnd.openxmlformats-officedocument.presentationml.tags+xml"/>
  <Override PartName="/ppt/tags/tag3095.xml" ContentType="application/vnd.openxmlformats-officedocument.presentationml.tags+xml"/>
  <Override PartName="/ppt/tags/tag3096.xml" ContentType="application/vnd.openxmlformats-officedocument.presentationml.tags+xml"/>
  <Override PartName="/ppt/tags/tag3097.xml" ContentType="application/vnd.openxmlformats-officedocument.presentationml.tags+xml"/>
  <Override PartName="/ppt/tags/tag3098.xml" ContentType="application/vnd.openxmlformats-officedocument.presentationml.tags+xml"/>
  <Override PartName="/ppt/tags/tag3099.xml" ContentType="application/vnd.openxmlformats-officedocument.presentationml.tags+xml"/>
  <Override PartName="/ppt/tags/tag3100.xml" ContentType="application/vnd.openxmlformats-officedocument.presentationml.tags+xml"/>
  <Override PartName="/ppt/tags/tag3101.xml" ContentType="application/vnd.openxmlformats-officedocument.presentationml.tags+xml"/>
  <Override PartName="/ppt/tags/tag3102.xml" ContentType="application/vnd.openxmlformats-officedocument.presentationml.tags+xml"/>
  <Override PartName="/ppt/tags/tag3103.xml" ContentType="application/vnd.openxmlformats-officedocument.presentationml.tags+xml"/>
  <Override PartName="/ppt/tags/tag3104.xml" ContentType="application/vnd.openxmlformats-officedocument.presentationml.tags+xml"/>
  <Override PartName="/ppt/tags/tag3105.xml" ContentType="application/vnd.openxmlformats-officedocument.presentationml.tags+xml"/>
  <Override PartName="/ppt/tags/tag3106.xml" ContentType="application/vnd.openxmlformats-officedocument.presentationml.tags+xml"/>
  <Override PartName="/ppt/tags/tag3107.xml" ContentType="application/vnd.openxmlformats-officedocument.presentationml.tags+xml"/>
  <Override PartName="/ppt/tags/tag3108.xml" ContentType="application/vnd.openxmlformats-officedocument.presentationml.tags+xml"/>
  <Override PartName="/ppt/tags/tag3109.xml" ContentType="application/vnd.openxmlformats-officedocument.presentationml.tags+xml"/>
  <Override PartName="/ppt/tags/tag3110.xml" ContentType="application/vnd.openxmlformats-officedocument.presentationml.tags+xml"/>
  <Override PartName="/ppt/tags/tag3111.xml" ContentType="application/vnd.openxmlformats-officedocument.presentationml.tags+xml"/>
  <Override PartName="/ppt/tags/tag3112.xml" ContentType="application/vnd.openxmlformats-officedocument.presentationml.tags+xml"/>
  <Override PartName="/ppt/tags/tag3113.xml" ContentType="application/vnd.openxmlformats-officedocument.presentationml.tags+xml"/>
  <Override PartName="/ppt/tags/tag3114.xml" ContentType="application/vnd.openxmlformats-officedocument.presentationml.tags+xml"/>
  <Override PartName="/ppt/tags/tag3115.xml" ContentType="application/vnd.openxmlformats-officedocument.presentationml.tags+xml"/>
  <Override PartName="/ppt/tags/tag3116.xml" ContentType="application/vnd.openxmlformats-officedocument.presentationml.tags+xml"/>
  <Override PartName="/ppt/tags/tag3117.xml" ContentType="application/vnd.openxmlformats-officedocument.presentationml.tags+xml"/>
  <Override PartName="/ppt/tags/tag3118.xml" ContentType="application/vnd.openxmlformats-officedocument.presentationml.tags+xml"/>
  <Override PartName="/ppt/tags/tag3119.xml" ContentType="application/vnd.openxmlformats-officedocument.presentationml.tags+xml"/>
  <Override PartName="/ppt/tags/tag3120.xml" ContentType="application/vnd.openxmlformats-officedocument.presentationml.tags+xml"/>
  <Override PartName="/ppt/tags/tag3121.xml" ContentType="application/vnd.openxmlformats-officedocument.presentationml.tags+xml"/>
  <Override PartName="/ppt/tags/tag3122.xml" ContentType="application/vnd.openxmlformats-officedocument.presentationml.tags+xml"/>
  <Override PartName="/ppt/tags/tag3123.xml" ContentType="application/vnd.openxmlformats-officedocument.presentationml.tags+xml"/>
  <Override PartName="/ppt/tags/tag3124.xml" ContentType="application/vnd.openxmlformats-officedocument.presentationml.tags+xml"/>
  <Override PartName="/ppt/tags/tag3125.xml" ContentType="application/vnd.openxmlformats-officedocument.presentationml.tags+xml"/>
  <Override PartName="/ppt/tags/tag3126.xml" ContentType="application/vnd.openxmlformats-officedocument.presentationml.tags+xml"/>
  <Override PartName="/ppt/tags/tag3127.xml" ContentType="application/vnd.openxmlformats-officedocument.presentationml.tags+xml"/>
  <Override PartName="/ppt/tags/tag3128.xml" ContentType="application/vnd.openxmlformats-officedocument.presentationml.tags+xml"/>
  <Override PartName="/ppt/tags/tag3129.xml" ContentType="application/vnd.openxmlformats-officedocument.presentationml.tags+xml"/>
  <Override PartName="/ppt/tags/tag3130.xml" ContentType="application/vnd.openxmlformats-officedocument.presentationml.tags+xml"/>
  <Override PartName="/ppt/tags/tag3131.xml" ContentType="application/vnd.openxmlformats-officedocument.presentationml.tags+xml"/>
  <Override PartName="/ppt/tags/tag3132.xml" ContentType="application/vnd.openxmlformats-officedocument.presentationml.tags+xml"/>
  <Override PartName="/ppt/tags/tag3133.xml" ContentType="application/vnd.openxmlformats-officedocument.presentationml.tags+xml"/>
  <Override PartName="/ppt/tags/tag3134.xml" ContentType="application/vnd.openxmlformats-officedocument.presentationml.tags+xml"/>
  <Override PartName="/ppt/tags/tag3135.xml" ContentType="application/vnd.openxmlformats-officedocument.presentationml.tags+xml"/>
  <Override PartName="/ppt/tags/tag3136.xml" ContentType="application/vnd.openxmlformats-officedocument.presentationml.tags+xml"/>
  <Override PartName="/ppt/tags/tag3137.xml" ContentType="application/vnd.openxmlformats-officedocument.presentationml.tags+xml"/>
  <Override PartName="/ppt/tags/tag3138.xml" ContentType="application/vnd.openxmlformats-officedocument.presentationml.tags+xml"/>
  <Override PartName="/ppt/tags/tag3139.xml" ContentType="application/vnd.openxmlformats-officedocument.presentationml.tags+xml"/>
  <Override PartName="/ppt/tags/tag3140.xml" ContentType="application/vnd.openxmlformats-officedocument.presentationml.tags+xml"/>
  <Override PartName="/ppt/tags/tag3141.xml" ContentType="application/vnd.openxmlformats-officedocument.presentationml.tags+xml"/>
  <Override PartName="/ppt/tags/tag3142.xml" ContentType="application/vnd.openxmlformats-officedocument.presentationml.tags+xml"/>
  <Override PartName="/ppt/tags/tag3143.xml" ContentType="application/vnd.openxmlformats-officedocument.presentationml.tags+xml"/>
  <Override PartName="/ppt/tags/tag3144.xml" ContentType="application/vnd.openxmlformats-officedocument.presentationml.tags+xml"/>
  <Override PartName="/ppt/tags/tag3145.xml" ContentType="application/vnd.openxmlformats-officedocument.presentationml.tags+xml"/>
  <Override PartName="/ppt/tags/tag3146.xml" ContentType="application/vnd.openxmlformats-officedocument.presentationml.tags+xml"/>
  <Override PartName="/ppt/tags/tag3147.xml" ContentType="application/vnd.openxmlformats-officedocument.presentationml.tags+xml"/>
  <Override PartName="/ppt/tags/tag3148.xml" ContentType="application/vnd.openxmlformats-officedocument.presentationml.tags+xml"/>
  <Override PartName="/ppt/tags/tag3149.xml" ContentType="application/vnd.openxmlformats-officedocument.presentationml.tags+xml"/>
  <Override PartName="/ppt/tags/tag3150.xml" ContentType="application/vnd.openxmlformats-officedocument.presentationml.tags+xml"/>
  <Override PartName="/ppt/tags/tag3151.xml" ContentType="application/vnd.openxmlformats-officedocument.presentationml.tags+xml"/>
  <Override PartName="/ppt/tags/tag3152.xml" ContentType="application/vnd.openxmlformats-officedocument.presentationml.tags+xml"/>
  <Override PartName="/ppt/tags/tag3153.xml" ContentType="application/vnd.openxmlformats-officedocument.presentationml.tags+xml"/>
  <Override PartName="/ppt/tags/tag3154.xml" ContentType="application/vnd.openxmlformats-officedocument.presentationml.tags+xml"/>
  <Override PartName="/ppt/tags/tag3155.xml" ContentType="application/vnd.openxmlformats-officedocument.presentationml.tags+xml"/>
  <Override PartName="/ppt/tags/tag3156.xml" ContentType="application/vnd.openxmlformats-officedocument.presentationml.tags+xml"/>
  <Override PartName="/ppt/tags/tag3157.xml" ContentType="application/vnd.openxmlformats-officedocument.presentationml.tags+xml"/>
  <Override PartName="/ppt/tags/tag3158.xml" ContentType="application/vnd.openxmlformats-officedocument.presentationml.tags+xml"/>
  <Override PartName="/ppt/tags/tag3159.xml" ContentType="application/vnd.openxmlformats-officedocument.presentationml.tags+xml"/>
  <Override PartName="/ppt/tags/tag3160.xml" ContentType="application/vnd.openxmlformats-officedocument.presentationml.tags+xml"/>
  <Override PartName="/ppt/tags/tag3161.xml" ContentType="application/vnd.openxmlformats-officedocument.presentationml.tags+xml"/>
  <Override PartName="/ppt/tags/tag3162.xml" ContentType="application/vnd.openxmlformats-officedocument.presentationml.tags+xml"/>
  <Override PartName="/ppt/tags/tag3163.xml" ContentType="application/vnd.openxmlformats-officedocument.presentationml.tags+xml"/>
  <Override PartName="/ppt/tags/tag3164.xml" ContentType="application/vnd.openxmlformats-officedocument.presentationml.tags+xml"/>
  <Override PartName="/ppt/tags/tag3165.xml" ContentType="application/vnd.openxmlformats-officedocument.presentationml.tags+xml"/>
  <Override PartName="/ppt/tags/tag3166.xml" ContentType="application/vnd.openxmlformats-officedocument.presentationml.tags+xml"/>
  <Override PartName="/ppt/tags/tag3167.xml" ContentType="application/vnd.openxmlformats-officedocument.presentationml.tags+xml"/>
  <Override PartName="/ppt/tags/tag3168.xml" ContentType="application/vnd.openxmlformats-officedocument.presentationml.tags+xml"/>
  <Override PartName="/ppt/tags/tag3169.xml" ContentType="application/vnd.openxmlformats-officedocument.presentationml.tags+xml"/>
  <Override PartName="/ppt/tags/tag3170.xml" ContentType="application/vnd.openxmlformats-officedocument.presentationml.tags+xml"/>
  <Override PartName="/ppt/tags/tag3171.xml" ContentType="application/vnd.openxmlformats-officedocument.presentationml.tags+xml"/>
  <Override PartName="/ppt/tags/tag3172.xml" ContentType="application/vnd.openxmlformats-officedocument.presentationml.tags+xml"/>
  <Override PartName="/ppt/tags/tag3173.xml" ContentType="application/vnd.openxmlformats-officedocument.presentationml.tags+xml"/>
  <Override PartName="/ppt/tags/tag3174.xml" ContentType="application/vnd.openxmlformats-officedocument.presentationml.tags+xml"/>
  <Override PartName="/ppt/tags/tag3175.xml" ContentType="application/vnd.openxmlformats-officedocument.presentationml.tags+xml"/>
  <Override PartName="/ppt/tags/tag3176.xml" ContentType="application/vnd.openxmlformats-officedocument.presentationml.tags+xml"/>
  <Override PartName="/ppt/tags/tag3177.xml" ContentType="application/vnd.openxmlformats-officedocument.presentationml.tags+xml"/>
  <Override PartName="/ppt/tags/tag3178.xml" ContentType="application/vnd.openxmlformats-officedocument.presentationml.tags+xml"/>
  <Override PartName="/ppt/tags/tag3179.xml" ContentType="application/vnd.openxmlformats-officedocument.presentationml.tags+xml"/>
  <Override PartName="/ppt/tags/tag3180.xml" ContentType="application/vnd.openxmlformats-officedocument.presentationml.tags+xml"/>
  <Override PartName="/ppt/tags/tag3181.xml" ContentType="application/vnd.openxmlformats-officedocument.presentationml.tags+xml"/>
  <Override PartName="/ppt/tags/tag3182.xml" ContentType="application/vnd.openxmlformats-officedocument.presentationml.tags+xml"/>
  <Override PartName="/ppt/tags/tag3183.xml" ContentType="application/vnd.openxmlformats-officedocument.presentationml.tags+xml"/>
  <Override PartName="/ppt/tags/tag3184.xml" ContentType="application/vnd.openxmlformats-officedocument.presentationml.tags+xml"/>
  <Override PartName="/ppt/tags/tag3185.xml" ContentType="application/vnd.openxmlformats-officedocument.presentationml.tags+xml"/>
  <Override PartName="/ppt/tags/tag3186.xml" ContentType="application/vnd.openxmlformats-officedocument.presentationml.tags+xml"/>
  <Override PartName="/ppt/tags/tag3187.xml" ContentType="application/vnd.openxmlformats-officedocument.presentationml.tags+xml"/>
  <Override PartName="/ppt/tags/tag3188.xml" ContentType="application/vnd.openxmlformats-officedocument.presentationml.tags+xml"/>
  <Override PartName="/ppt/tags/tag3189.xml" ContentType="application/vnd.openxmlformats-officedocument.presentationml.tags+xml"/>
  <Override PartName="/ppt/tags/tag3190.xml" ContentType="application/vnd.openxmlformats-officedocument.presentationml.tags+xml"/>
  <Override PartName="/ppt/tags/tag3191.xml" ContentType="application/vnd.openxmlformats-officedocument.presentationml.tags+xml"/>
  <Override PartName="/ppt/tags/tag3192.xml" ContentType="application/vnd.openxmlformats-officedocument.presentationml.tags+xml"/>
  <Override PartName="/ppt/tags/tag3193.xml" ContentType="application/vnd.openxmlformats-officedocument.presentationml.tags+xml"/>
  <Override PartName="/ppt/tags/tag3194.xml" ContentType="application/vnd.openxmlformats-officedocument.presentationml.tags+xml"/>
  <Override PartName="/ppt/tags/tag3195.xml" ContentType="application/vnd.openxmlformats-officedocument.presentationml.tags+xml"/>
  <Override PartName="/ppt/tags/tag3196.xml" ContentType="application/vnd.openxmlformats-officedocument.presentationml.tags+xml"/>
  <Override PartName="/ppt/tags/tag3197.xml" ContentType="application/vnd.openxmlformats-officedocument.presentationml.tags+xml"/>
  <Override PartName="/ppt/tags/tag3198.xml" ContentType="application/vnd.openxmlformats-officedocument.presentationml.tags+xml"/>
  <Override PartName="/ppt/tags/tag3199.xml" ContentType="application/vnd.openxmlformats-officedocument.presentationml.tags+xml"/>
  <Override PartName="/ppt/tags/tag3200.xml" ContentType="application/vnd.openxmlformats-officedocument.presentationml.tags+xml"/>
  <Override PartName="/ppt/tags/tag3201.xml" ContentType="application/vnd.openxmlformats-officedocument.presentationml.tags+xml"/>
  <Override PartName="/ppt/tags/tag3202.xml" ContentType="application/vnd.openxmlformats-officedocument.presentationml.tags+xml"/>
  <Override PartName="/ppt/tags/tag3203.xml" ContentType="application/vnd.openxmlformats-officedocument.presentationml.tags+xml"/>
  <Override PartName="/ppt/tags/tag3204.xml" ContentType="application/vnd.openxmlformats-officedocument.presentationml.tags+xml"/>
  <Override PartName="/ppt/tags/tag3205.xml" ContentType="application/vnd.openxmlformats-officedocument.presentationml.tags+xml"/>
  <Override PartName="/ppt/tags/tag3206.xml" ContentType="application/vnd.openxmlformats-officedocument.presentationml.tags+xml"/>
  <Override PartName="/ppt/tags/tag3207.xml" ContentType="application/vnd.openxmlformats-officedocument.presentationml.tags+xml"/>
  <Override PartName="/ppt/tags/tag3208.xml" ContentType="application/vnd.openxmlformats-officedocument.presentationml.tags+xml"/>
  <Override PartName="/ppt/tags/tag3209.xml" ContentType="application/vnd.openxmlformats-officedocument.presentationml.tags+xml"/>
  <Override PartName="/ppt/tags/tag3210.xml" ContentType="application/vnd.openxmlformats-officedocument.presentationml.tags+xml"/>
  <Override PartName="/ppt/tags/tag3211.xml" ContentType="application/vnd.openxmlformats-officedocument.presentationml.tags+xml"/>
  <Override PartName="/ppt/tags/tag3212.xml" ContentType="application/vnd.openxmlformats-officedocument.presentationml.tags+xml"/>
  <Override PartName="/ppt/tags/tag3213.xml" ContentType="application/vnd.openxmlformats-officedocument.presentationml.tags+xml"/>
  <Override PartName="/ppt/tags/tag3214.xml" ContentType="application/vnd.openxmlformats-officedocument.presentationml.tags+xml"/>
  <Override PartName="/ppt/tags/tag3215.xml" ContentType="application/vnd.openxmlformats-officedocument.presentationml.tags+xml"/>
  <Override PartName="/ppt/tags/tag3216.xml" ContentType="application/vnd.openxmlformats-officedocument.presentationml.tags+xml"/>
  <Override PartName="/ppt/tags/tag3217.xml" ContentType="application/vnd.openxmlformats-officedocument.presentationml.tags+xml"/>
  <Override PartName="/ppt/tags/tag3218.xml" ContentType="application/vnd.openxmlformats-officedocument.presentationml.tags+xml"/>
  <Override PartName="/ppt/tags/tag3219.xml" ContentType="application/vnd.openxmlformats-officedocument.presentationml.tags+xml"/>
  <Override PartName="/ppt/tags/tag3220.xml" ContentType="application/vnd.openxmlformats-officedocument.presentationml.tags+xml"/>
  <Override PartName="/ppt/tags/tag3221.xml" ContentType="application/vnd.openxmlformats-officedocument.presentationml.tags+xml"/>
  <Override PartName="/ppt/tags/tag3222.xml" ContentType="application/vnd.openxmlformats-officedocument.presentationml.tags+xml"/>
  <Override PartName="/ppt/tags/tag3223.xml" ContentType="application/vnd.openxmlformats-officedocument.presentationml.tags+xml"/>
  <Override PartName="/ppt/tags/tag3224.xml" ContentType="application/vnd.openxmlformats-officedocument.presentationml.tags+xml"/>
  <Override PartName="/ppt/tags/tag3225.xml" ContentType="application/vnd.openxmlformats-officedocument.presentationml.tags+xml"/>
  <Override PartName="/ppt/tags/tag3226.xml" ContentType="application/vnd.openxmlformats-officedocument.presentationml.tags+xml"/>
  <Override PartName="/ppt/tags/tag3227.xml" ContentType="application/vnd.openxmlformats-officedocument.presentationml.tags+xml"/>
  <Override PartName="/ppt/tags/tag3228.xml" ContentType="application/vnd.openxmlformats-officedocument.presentationml.tags+xml"/>
  <Override PartName="/ppt/tags/tag3229.xml" ContentType="application/vnd.openxmlformats-officedocument.presentationml.tags+xml"/>
  <Override PartName="/ppt/tags/tag3230.xml" ContentType="application/vnd.openxmlformats-officedocument.presentationml.tags+xml"/>
  <Override PartName="/ppt/tags/tag3231.xml" ContentType="application/vnd.openxmlformats-officedocument.presentationml.tags+xml"/>
  <Override PartName="/ppt/tags/tag3232.xml" ContentType="application/vnd.openxmlformats-officedocument.presentationml.tags+xml"/>
  <Override PartName="/ppt/tags/tag3233.xml" ContentType="application/vnd.openxmlformats-officedocument.presentationml.tags+xml"/>
  <Override PartName="/ppt/tags/tag3234.xml" ContentType="application/vnd.openxmlformats-officedocument.presentationml.tags+xml"/>
  <Override PartName="/ppt/tags/tag3235.xml" ContentType="application/vnd.openxmlformats-officedocument.presentationml.tags+xml"/>
  <Override PartName="/ppt/tags/tag3236.xml" ContentType="application/vnd.openxmlformats-officedocument.presentationml.tags+xml"/>
  <Override PartName="/ppt/tags/tag3237.xml" ContentType="application/vnd.openxmlformats-officedocument.presentationml.tags+xml"/>
  <Override PartName="/ppt/tags/tag3238.xml" ContentType="application/vnd.openxmlformats-officedocument.presentationml.tags+xml"/>
  <Override PartName="/ppt/tags/tag3239.xml" ContentType="application/vnd.openxmlformats-officedocument.presentationml.tags+xml"/>
  <Override PartName="/ppt/tags/tag3240.xml" ContentType="application/vnd.openxmlformats-officedocument.presentationml.tags+xml"/>
  <Override PartName="/ppt/tags/tag3241.xml" ContentType="application/vnd.openxmlformats-officedocument.presentationml.tags+xml"/>
  <Override PartName="/ppt/tags/tag3242.xml" ContentType="application/vnd.openxmlformats-officedocument.presentationml.tags+xml"/>
  <Override PartName="/ppt/tags/tag3243.xml" ContentType="application/vnd.openxmlformats-officedocument.presentationml.tags+xml"/>
  <Override PartName="/ppt/tags/tag3244.xml" ContentType="application/vnd.openxmlformats-officedocument.presentationml.tags+xml"/>
  <Override PartName="/ppt/tags/tag3245.xml" ContentType="application/vnd.openxmlformats-officedocument.presentationml.tags+xml"/>
  <Override PartName="/ppt/tags/tag3246.xml" ContentType="application/vnd.openxmlformats-officedocument.presentationml.tags+xml"/>
  <Override PartName="/ppt/tags/tag3247.xml" ContentType="application/vnd.openxmlformats-officedocument.presentationml.tags+xml"/>
  <Override PartName="/ppt/tags/tag3248.xml" ContentType="application/vnd.openxmlformats-officedocument.presentationml.tags+xml"/>
  <Override PartName="/ppt/tags/tag3249.xml" ContentType="application/vnd.openxmlformats-officedocument.presentationml.tags+xml"/>
  <Override PartName="/ppt/tags/tag3250.xml" ContentType="application/vnd.openxmlformats-officedocument.presentationml.tags+xml"/>
  <Override PartName="/ppt/tags/tag3251.xml" ContentType="application/vnd.openxmlformats-officedocument.presentationml.tags+xml"/>
  <Override PartName="/ppt/tags/tag3252.xml" ContentType="application/vnd.openxmlformats-officedocument.presentationml.tags+xml"/>
  <Override PartName="/ppt/tags/tag3253.xml" ContentType="application/vnd.openxmlformats-officedocument.presentationml.tags+xml"/>
  <Override PartName="/ppt/tags/tag3254.xml" ContentType="application/vnd.openxmlformats-officedocument.presentationml.tags+xml"/>
  <Override PartName="/ppt/tags/tag3255.xml" ContentType="application/vnd.openxmlformats-officedocument.presentationml.tags+xml"/>
  <Override PartName="/ppt/tags/tag3256.xml" ContentType="application/vnd.openxmlformats-officedocument.presentationml.tags+xml"/>
  <Override PartName="/ppt/tags/tag3257.xml" ContentType="application/vnd.openxmlformats-officedocument.presentationml.tags+xml"/>
  <Override PartName="/ppt/tags/tag3258.xml" ContentType="application/vnd.openxmlformats-officedocument.presentationml.tags+xml"/>
  <Override PartName="/ppt/tags/tag3259.xml" ContentType="application/vnd.openxmlformats-officedocument.presentationml.tags+xml"/>
  <Override PartName="/ppt/tags/tag3260.xml" ContentType="application/vnd.openxmlformats-officedocument.presentationml.tags+xml"/>
  <Override PartName="/ppt/tags/tag3261.xml" ContentType="application/vnd.openxmlformats-officedocument.presentationml.tags+xml"/>
  <Override PartName="/ppt/tags/tag3262.xml" ContentType="application/vnd.openxmlformats-officedocument.presentationml.tags+xml"/>
  <Override PartName="/ppt/tags/tag3263.xml" ContentType="application/vnd.openxmlformats-officedocument.presentationml.tags+xml"/>
  <Override PartName="/ppt/tags/tag3264.xml" ContentType="application/vnd.openxmlformats-officedocument.presentationml.tags+xml"/>
  <Override PartName="/ppt/tags/tag3265.xml" ContentType="application/vnd.openxmlformats-officedocument.presentationml.tags+xml"/>
  <Override PartName="/ppt/tags/tag3266.xml" ContentType="application/vnd.openxmlformats-officedocument.presentationml.tags+xml"/>
  <Override PartName="/ppt/tags/tag3267.xml" ContentType="application/vnd.openxmlformats-officedocument.presentationml.tags+xml"/>
  <Override PartName="/ppt/tags/tag3268.xml" ContentType="application/vnd.openxmlformats-officedocument.presentationml.tags+xml"/>
  <Override PartName="/ppt/tags/tag3269.xml" ContentType="application/vnd.openxmlformats-officedocument.presentationml.tags+xml"/>
  <Override PartName="/ppt/tags/tag3270.xml" ContentType="application/vnd.openxmlformats-officedocument.presentationml.tags+xml"/>
  <Override PartName="/ppt/tags/tag3271.xml" ContentType="application/vnd.openxmlformats-officedocument.presentationml.tags+xml"/>
  <Override PartName="/ppt/tags/tag3272.xml" ContentType="application/vnd.openxmlformats-officedocument.presentationml.tags+xml"/>
  <Override PartName="/ppt/tags/tag3273.xml" ContentType="application/vnd.openxmlformats-officedocument.presentationml.tags+xml"/>
  <Override PartName="/ppt/tags/tag3274.xml" ContentType="application/vnd.openxmlformats-officedocument.presentationml.tags+xml"/>
  <Override PartName="/ppt/tags/tag3275.xml" ContentType="application/vnd.openxmlformats-officedocument.presentationml.tags+xml"/>
  <Override PartName="/ppt/tags/tag3276.xml" ContentType="application/vnd.openxmlformats-officedocument.presentationml.tags+xml"/>
  <Override PartName="/ppt/tags/tag3277.xml" ContentType="application/vnd.openxmlformats-officedocument.presentationml.tags+xml"/>
  <Override PartName="/ppt/tags/tag3278.xml" ContentType="application/vnd.openxmlformats-officedocument.presentationml.tags+xml"/>
  <Override PartName="/ppt/tags/tag3279.xml" ContentType="application/vnd.openxmlformats-officedocument.presentationml.tags+xml"/>
  <Override PartName="/ppt/tags/tag3280.xml" ContentType="application/vnd.openxmlformats-officedocument.presentationml.tags+xml"/>
  <Override PartName="/ppt/tags/tag3281.xml" ContentType="application/vnd.openxmlformats-officedocument.presentationml.tags+xml"/>
  <Override PartName="/ppt/tags/tag3282.xml" ContentType="application/vnd.openxmlformats-officedocument.presentationml.tags+xml"/>
  <Override PartName="/ppt/tags/tag3283.xml" ContentType="application/vnd.openxmlformats-officedocument.presentationml.tags+xml"/>
  <Override PartName="/ppt/tags/tag3284.xml" ContentType="application/vnd.openxmlformats-officedocument.presentationml.tags+xml"/>
  <Override PartName="/ppt/tags/tag3285.xml" ContentType="application/vnd.openxmlformats-officedocument.presentationml.tags+xml"/>
  <Override PartName="/ppt/tags/tag3286.xml" ContentType="application/vnd.openxmlformats-officedocument.presentationml.tags+xml"/>
  <Override PartName="/ppt/tags/tag3287.xml" ContentType="application/vnd.openxmlformats-officedocument.presentationml.tags+xml"/>
  <Override PartName="/ppt/tags/tag3288.xml" ContentType="application/vnd.openxmlformats-officedocument.presentationml.tags+xml"/>
  <Override PartName="/ppt/tags/tag3289.xml" ContentType="application/vnd.openxmlformats-officedocument.presentationml.tags+xml"/>
  <Override PartName="/ppt/tags/tag3290.xml" ContentType="application/vnd.openxmlformats-officedocument.presentationml.tags+xml"/>
  <Override PartName="/ppt/tags/tag3291.xml" ContentType="application/vnd.openxmlformats-officedocument.presentationml.tags+xml"/>
  <Override PartName="/ppt/tags/tag3292.xml" ContentType="application/vnd.openxmlformats-officedocument.presentationml.tags+xml"/>
  <Override PartName="/ppt/tags/tag3293.xml" ContentType="application/vnd.openxmlformats-officedocument.presentationml.tags+xml"/>
  <Override PartName="/ppt/tags/tag3294.xml" ContentType="application/vnd.openxmlformats-officedocument.presentationml.tags+xml"/>
  <Override PartName="/ppt/tags/tag3295.xml" ContentType="application/vnd.openxmlformats-officedocument.presentationml.tags+xml"/>
  <Override PartName="/ppt/tags/tag3296.xml" ContentType="application/vnd.openxmlformats-officedocument.presentationml.tags+xml"/>
  <Override PartName="/ppt/tags/tag3297.xml" ContentType="application/vnd.openxmlformats-officedocument.presentationml.tags+xml"/>
  <Override PartName="/ppt/tags/tag3298.xml" ContentType="application/vnd.openxmlformats-officedocument.presentationml.tags+xml"/>
  <Override PartName="/ppt/tags/tag3299.xml" ContentType="application/vnd.openxmlformats-officedocument.presentationml.tags+xml"/>
  <Override PartName="/ppt/tags/tag3300.xml" ContentType="application/vnd.openxmlformats-officedocument.presentationml.tags+xml"/>
  <Override PartName="/ppt/tags/tag3301.xml" ContentType="application/vnd.openxmlformats-officedocument.presentationml.tags+xml"/>
  <Override PartName="/ppt/tags/tag3302.xml" ContentType="application/vnd.openxmlformats-officedocument.presentationml.tags+xml"/>
  <Override PartName="/ppt/tags/tag3303.xml" ContentType="application/vnd.openxmlformats-officedocument.presentationml.tags+xml"/>
  <Override PartName="/ppt/tags/tag3304.xml" ContentType="application/vnd.openxmlformats-officedocument.presentationml.tags+xml"/>
  <Override PartName="/ppt/tags/tag3305.xml" ContentType="application/vnd.openxmlformats-officedocument.presentationml.tags+xml"/>
  <Override PartName="/ppt/tags/tag3306.xml" ContentType="application/vnd.openxmlformats-officedocument.presentationml.tags+xml"/>
  <Override PartName="/ppt/tags/tag3307.xml" ContentType="application/vnd.openxmlformats-officedocument.presentationml.tags+xml"/>
  <Override PartName="/ppt/tags/tag3308.xml" ContentType="application/vnd.openxmlformats-officedocument.presentationml.tags+xml"/>
  <Override PartName="/ppt/tags/tag3309.xml" ContentType="application/vnd.openxmlformats-officedocument.presentationml.tags+xml"/>
  <Override PartName="/ppt/tags/tag3310.xml" ContentType="application/vnd.openxmlformats-officedocument.presentationml.tags+xml"/>
  <Override PartName="/ppt/tags/tag3311.xml" ContentType="application/vnd.openxmlformats-officedocument.presentationml.tags+xml"/>
  <Override PartName="/ppt/tags/tag3312.xml" ContentType="application/vnd.openxmlformats-officedocument.presentationml.tags+xml"/>
  <Override PartName="/ppt/tags/tag3313.xml" ContentType="application/vnd.openxmlformats-officedocument.presentationml.tags+xml"/>
  <Override PartName="/ppt/tags/tag3314.xml" ContentType="application/vnd.openxmlformats-officedocument.presentationml.tags+xml"/>
  <Override PartName="/ppt/tags/tag3315.xml" ContentType="application/vnd.openxmlformats-officedocument.presentationml.tags+xml"/>
  <Override PartName="/ppt/tags/tag3316.xml" ContentType="application/vnd.openxmlformats-officedocument.presentationml.tags+xml"/>
  <Override PartName="/ppt/tags/tag3317.xml" ContentType="application/vnd.openxmlformats-officedocument.presentationml.tags+xml"/>
  <Override PartName="/ppt/tags/tag3318.xml" ContentType="application/vnd.openxmlformats-officedocument.presentationml.tags+xml"/>
  <Override PartName="/ppt/tags/tag3319.xml" ContentType="application/vnd.openxmlformats-officedocument.presentationml.tags+xml"/>
  <Override PartName="/ppt/tags/tag3320.xml" ContentType="application/vnd.openxmlformats-officedocument.presentationml.tags+xml"/>
  <Override PartName="/ppt/tags/tag3321.xml" ContentType="application/vnd.openxmlformats-officedocument.presentationml.tags+xml"/>
  <Override PartName="/ppt/tags/tag3322.xml" ContentType="application/vnd.openxmlformats-officedocument.presentationml.tags+xml"/>
  <Override PartName="/ppt/tags/tag3323.xml" ContentType="application/vnd.openxmlformats-officedocument.presentationml.tags+xml"/>
  <Override PartName="/ppt/tags/tag3324.xml" ContentType="application/vnd.openxmlformats-officedocument.presentationml.tags+xml"/>
  <Override PartName="/ppt/tags/tag3325.xml" ContentType="application/vnd.openxmlformats-officedocument.presentationml.tags+xml"/>
  <Override PartName="/ppt/tags/tag3326.xml" ContentType="application/vnd.openxmlformats-officedocument.presentationml.tags+xml"/>
  <Override PartName="/ppt/tags/tag3327.xml" ContentType="application/vnd.openxmlformats-officedocument.presentationml.tags+xml"/>
  <Override PartName="/ppt/tags/tag3328.xml" ContentType="application/vnd.openxmlformats-officedocument.presentationml.tags+xml"/>
  <Override PartName="/ppt/tags/tag3329.xml" ContentType="application/vnd.openxmlformats-officedocument.presentationml.tags+xml"/>
  <Override PartName="/ppt/tags/tag3330.xml" ContentType="application/vnd.openxmlformats-officedocument.presentationml.tags+xml"/>
  <Override PartName="/ppt/tags/tag3331.xml" ContentType="application/vnd.openxmlformats-officedocument.presentationml.tags+xml"/>
  <Override PartName="/ppt/tags/tag3332.xml" ContentType="application/vnd.openxmlformats-officedocument.presentationml.tags+xml"/>
  <Override PartName="/ppt/tags/tag3333.xml" ContentType="application/vnd.openxmlformats-officedocument.presentationml.tags+xml"/>
  <Override PartName="/ppt/tags/tag3334.xml" ContentType="application/vnd.openxmlformats-officedocument.presentationml.tags+xml"/>
  <Override PartName="/ppt/tags/tag3335.xml" ContentType="application/vnd.openxmlformats-officedocument.presentationml.tags+xml"/>
  <Override PartName="/ppt/tags/tag3336.xml" ContentType="application/vnd.openxmlformats-officedocument.presentationml.tags+xml"/>
  <Override PartName="/ppt/tags/tag3337.xml" ContentType="application/vnd.openxmlformats-officedocument.presentationml.tags+xml"/>
  <Override PartName="/ppt/tags/tag3338.xml" ContentType="application/vnd.openxmlformats-officedocument.presentationml.tags+xml"/>
  <Override PartName="/ppt/tags/tag3339.xml" ContentType="application/vnd.openxmlformats-officedocument.presentationml.tags+xml"/>
  <Override PartName="/ppt/tags/tag3340.xml" ContentType="application/vnd.openxmlformats-officedocument.presentationml.tags+xml"/>
  <Override PartName="/ppt/tags/tag3341.xml" ContentType="application/vnd.openxmlformats-officedocument.presentationml.tags+xml"/>
  <Override PartName="/ppt/tags/tag3342.xml" ContentType="application/vnd.openxmlformats-officedocument.presentationml.tags+xml"/>
  <Override PartName="/ppt/tags/tag3343.xml" ContentType="application/vnd.openxmlformats-officedocument.presentationml.tags+xml"/>
  <Override PartName="/ppt/tags/tag3344.xml" ContentType="application/vnd.openxmlformats-officedocument.presentationml.tags+xml"/>
  <Override PartName="/ppt/tags/tag3345.xml" ContentType="application/vnd.openxmlformats-officedocument.presentationml.tags+xml"/>
  <Override PartName="/ppt/tags/tag3346.xml" ContentType="application/vnd.openxmlformats-officedocument.presentationml.tags+xml"/>
  <Override PartName="/ppt/tags/tag3347.xml" ContentType="application/vnd.openxmlformats-officedocument.presentationml.tags+xml"/>
  <Override PartName="/ppt/tags/tag3348.xml" ContentType="application/vnd.openxmlformats-officedocument.presentationml.tags+xml"/>
  <Override PartName="/ppt/tags/tag3349.xml" ContentType="application/vnd.openxmlformats-officedocument.presentationml.tags+xml"/>
  <Override PartName="/ppt/tags/tag3350.xml" ContentType="application/vnd.openxmlformats-officedocument.presentationml.tags+xml"/>
  <Override PartName="/ppt/tags/tag3351.xml" ContentType="application/vnd.openxmlformats-officedocument.presentationml.tags+xml"/>
  <Override PartName="/ppt/tags/tag3352.xml" ContentType="application/vnd.openxmlformats-officedocument.presentationml.tags+xml"/>
  <Override PartName="/ppt/tags/tag3353.xml" ContentType="application/vnd.openxmlformats-officedocument.presentationml.tags+xml"/>
  <Override PartName="/ppt/tags/tag3354.xml" ContentType="application/vnd.openxmlformats-officedocument.presentationml.tags+xml"/>
  <Override PartName="/ppt/tags/tag3355.xml" ContentType="application/vnd.openxmlformats-officedocument.presentationml.tags+xml"/>
  <Override PartName="/ppt/tags/tag3356.xml" ContentType="application/vnd.openxmlformats-officedocument.presentationml.tags+xml"/>
  <Override PartName="/ppt/tags/tag3357.xml" ContentType="application/vnd.openxmlformats-officedocument.presentationml.tags+xml"/>
  <Override PartName="/ppt/tags/tag3358.xml" ContentType="application/vnd.openxmlformats-officedocument.presentationml.tags+xml"/>
  <Override PartName="/ppt/tags/tag3359.xml" ContentType="application/vnd.openxmlformats-officedocument.presentationml.tags+xml"/>
  <Override PartName="/ppt/tags/tag3360.xml" ContentType="application/vnd.openxmlformats-officedocument.presentationml.tags+xml"/>
  <Override PartName="/ppt/tags/tag3361.xml" ContentType="application/vnd.openxmlformats-officedocument.presentationml.tags+xml"/>
  <Override PartName="/ppt/tags/tag3362.xml" ContentType="application/vnd.openxmlformats-officedocument.presentationml.tags+xml"/>
  <Override PartName="/ppt/tags/tag3363.xml" ContentType="application/vnd.openxmlformats-officedocument.presentationml.tags+xml"/>
  <Override PartName="/ppt/tags/tag3364.xml" ContentType="application/vnd.openxmlformats-officedocument.presentationml.tags+xml"/>
  <Override PartName="/ppt/tags/tag3365.xml" ContentType="application/vnd.openxmlformats-officedocument.presentationml.tags+xml"/>
  <Override PartName="/ppt/tags/tag3366.xml" ContentType="application/vnd.openxmlformats-officedocument.presentationml.tags+xml"/>
  <Override PartName="/ppt/tags/tag3367.xml" ContentType="application/vnd.openxmlformats-officedocument.presentationml.tags+xml"/>
  <Override PartName="/ppt/tags/tag3368.xml" ContentType="application/vnd.openxmlformats-officedocument.presentationml.tags+xml"/>
  <Override PartName="/ppt/tags/tag3369.xml" ContentType="application/vnd.openxmlformats-officedocument.presentationml.tags+xml"/>
  <Override PartName="/ppt/tags/tag3370.xml" ContentType="application/vnd.openxmlformats-officedocument.presentationml.tags+xml"/>
  <Override PartName="/ppt/tags/tag3371.xml" ContentType="application/vnd.openxmlformats-officedocument.presentationml.tags+xml"/>
  <Override PartName="/ppt/tags/tag3372.xml" ContentType="application/vnd.openxmlformats-officedocument.presentationml.tags+xml"/>
  <Override PartName="/ppt/tags/tag3373.xml" ContentType="application/vnd.openxmlformats-officedocument.presentationml.tags+xml"/>
  <Override PartName="/ppt/tags/tag3374.xml" ContentType="application/vnd.openxmlformats-officedocument.presentationml.tags+xml"/>
  <Override PartName="/ppt/tags/tag3375.xml" ContentType="application/vnd.openxmlformats-officedocument.presentationml.tags+xml"/>
  <Override PartName="/ppt/tags/tag3376.xml" ContentType="application/vnd.openxmlformats-officedocument.presentationml.tags+xml"/>
  <Override PartName="/ppt/tags/tag3377.xml" ContentType="application/vnd.openxmlformats-officedocument.presentationml.tags+xml"/>
  <Override PartName="/ppt/tags/tag3378.xml" ContentType="application/vnd.openxmlformats-officedocument.presentationml.tags+xml"/>
  <Override PartName="/ppt/tags/tag3379.xml" ContentType="application/vnd.openxmlformats-officedocument.presentationml.tags+xml"/>
  <Override PartName="/ppt/tags/tag3380.xml" ContentType="application/vnd.openxmlformats-officedocument.presentationml.tags+xml"/>
  <Override PartName="/ppt/tags/tag3381.xml" ContentType="application/vnd.openxmlformats-officedocument.presentationml.tags+xml"/>
  <Override PartName="/ppt/tags/tag3382.xml" ContentType="application/vnd.openxmlformats-officedocument.presentationml.tags+xml"/>
  <Override PartName="/ppt/tags/tag3383.xml" ContentType="application/vnd.openxmlformats-officedocument.presentationml.tags+xml"/>
  <Override PartName="/ppt/tags/tag3384.xml" ContentType="application/vnd.openxmlformats-officedocument.presentationml.tags+xml"/>
  <Override PartName="/ppt/tags/tag3385.xml" ContentType="application/vnd.openxmlformats-officedocument.presentationml.tags+xml"/>
  <Override PartName="/ppt/tags/tag3386.xml" ContentType="application/vnd.openxmlformats-officedocument.presentationml.tags+xml"/>
  <Override PartName="/ppt/tags/tag3387.xml" ContentType="application/vnd.openxmlformats-officedocument.presentationml.tags+xml"/>
  <Override PartName="/ppt/tags/tag3388.xml" ContentType="application/vnd.openxmlformats-officedocument.presentationml.tags+xml"/>
  <Override PartName="/ppt/tags/tag3389.xml" ContentType="application/vnd.openxmlformats-officedocument.presentationml.tags+xml"/>
  <Override PartName="/ppt/tags/tag3390.xml" ContentType="application/vnd.openxmlformats-officedocument.presentationml.tags+xml"/>
  <Override PartName="/ppt/tags/tag3391.xml" ContentType="application/vnd.openxmlformats-officedocument.presentationml.tags+xml"/>
  <Override PartName="/ppt/tags/tag3392.xml" ContentType="application/vnd.openxmlformats-officedocument.presentationml.tags+xml"/>
  <Override PartName="/ppt/tags/tag3393.xml" ContentType="application/vnd.openxmlformats-officedocument.presentationml.tags+xml"/>
  <Override PartName="/ppt/tags/tag3394.xml" ContentType="application/vnd.openxmlformats-officedocument.presentationml.tags+xml"/>
  <Override PartName="/ppt/tags/tag3395.xml" ContentType="application/vnd.openxmlformats-officedocument.presentationml.tags+xml"/>
  <Override PartName="/ppt/tags/tag3396.xml" ContentType="application/vnd.openxmlformats-officedocument.presentationml.tags+xml"/>
  <Override PartName="/ppt/tags/tag3397.xml" ContentType="application/vnd.openxmlformats-officedocument.presentationml.tags+xml"/>
  <Override PartName="/ppt/tags/tag3398.xml" ContentType="application/vnd.openxmlformats-officedocument.presentationml.tags+xml"/>
  <Override PartName="/ppt/tags/tag3399.xml" ContentType="application/vnd.openxmlformats-officedocument.presentationml.tags+xml"/>
  <Override PartName="/ppt/tags/tag3400.xml" ContentType="application/vnd.openxmlformats-officedocument.presentationml.tags+xml"/>
  <Override PartName="/ppt/tags/tag3401.xml" ContentType="application/vnd.openxmlformats-officedocument.presentationml.tags+xml"/>
  <Override PartName="/ppt/tags/tag3402.xml" ContentType="application/vnd.openxmlformats-officedocument.presentationml.tags+xml"/>
  <Override PartName="/ppt/tags/tag3403.xml" ContentType="application/vnd.openxmlformats-officedocument.presentationml.tags+xml"/>
  <Override PartName="/ppt/tags/tag3404.xml" ContentType="application/vnd.openxmlformats-officedocument.presentationml.tags+xml"/>
  <Override PartName="/ppt/tags/tag3405.xml" ContentType="application/vnd.openxmlformats-officedocument.presentationml.tags+xml"/>
  <Override PartName="/ppt/tags/tag3406.xml" ContentType="application/vnd.openxmlformats-officedocument.presentationml.tags+xml"/>
  <Override PartName="/ppt/tags/tag3407.xml" ContentType="application/vnd.openxmlformats-officedocument.presentationml.tags+xml"/>
  <Override PartName="/ppt/tags/tag3408.xml" ContentType="application/vnd.openxmlformats-officedocument.presentationml.tags+xml"/>
  <Override PartName="/ppt/tags/tag3409.xml" ContentType="application/vnd.openxmlformats-officedocument.presentationml.tags+xml"/>
  <Override PartName="/ppt/tags/tag3410.xml" ContentType="application/vnd.openxmlformats-officedocument.presentationml.tags+xml"/>
  <Override PartName="/ppt/tags/tag3411.xml" ContentType="application/vnd.openxmlformats-officedocument.presentationml.tags+xml"/>
  <Override PartName="/ppt/tags/tag3412.xml" ContentType="application/vnd.openxmlformats-officedocument.presentationml.tags+xml"/>
  <Override PartName="/ppt/tags/tag3413.xml" ContentType="application/vnd.openxmlformats-officedocument.presentationml.tags+xml"/>
  <Override PartName="/ppt/tags/tag3414.xml" ContentType="application/vnd.openxmlformats-officedocument.presentationml.tags+xml"/>
  <Override PartName="/ppt/tags/tag3415.xml" ContentType="application/vnd.openxmlformats-officedocument.presentationml.tags+xml"/>
  <Override PartName="/ppt/tags/tag3416.xml" ContentType="application/vnd.openxmlformats-officedocument.presentationml.tags+xml"/>
  <Override PartName="/ppt/tags/tag3417.xml" ContentType="application/vnd.openxmlformats-officedocument.presentationml.tags+xml"/>
  <Override PartName="/ppt/tags/tag3418.xml" ContentType="application/vnd.openxmlformats-officedocument.presentationml.tags+xml"/>
  <Override PartName="/ppt/tags/tag3419.xml" ContentType="application/vnd.openxmlformats-officedocument.presentationml.tags+xml"/>
  <Override PartName="/ppt/tags/tag3420.xml" ContentType="application/vnd.openxmlformats-officedocument.presentationml.tags+xml"/>
  <Override PartName="/ppt/tags/tag3421.xml" ContentType="application/vnd.openxmlformats-officedocument.presentationml.tags+xml"/>
  <Override PartName="/ppt/tags/tag3422.xml" ContentType="application/vnd.openxmlformats-officedocument.presentationml.tags+xml"/>
  <Override PartName="/ppt/tags/tag3423.xml" ContentType="application/vnd.openxmlformats-officedocument.presentationml.tags+xml"/>
  <Override PartName="/ppt/tags/tag3424.xml" ContentType="application/vnd.openxmlformats-officedocument.presentationml.tags+xml"/>
  <Override PartName="/ppt/tags/tag3425.xml" ContentType="application/vnd.openxmlformats-officedocument.presentationml.tags+xml"/>
  <Override PartName="/ppt/tags/tag3426.xml" ContentType="application/vnd.openxmlformats-officedocument.presentationml.tags+xml"/>
  <Override PartName="/ppt/tags/tag3427.xml" ContentType="application/vnd.openxmlformats-officedocument.presentationml.tags+xml"/>
  <Override PartName="/ppt/tags/tag3428.xml" ContentType="application/vnd.openxmlformats-officedocument.presentationml.tags+xml"/>
  <Override PartName="/ppt/tags/tag3429.xml" ContentType="application/vnd.openxmlformats-officedocument.presentationml.tags+xml"/>
  <Override PartName="/ppt/tags/tag3430.xml" ContentType="application/vnd.openxmlformats-officedocument.presentationml.tags+xml"/>
  <Override PartName="/ppt/tags/tag3431.xml" ContentType="application/vnd.openxmlformats-officedocument.presentationml.tags+xml"/>
  <Override PartName="/ppt/tags/tag3432.xml" ContentType="application/vnd.openxmlformats-officedocument.presentationml.tags+xml"/>
  <Override PartName="/ppt/tags/tag3433.xml" ContentType="application/vnd.openxmlformats-officedocument.presentationml.tags+xml"/>
  <Override PartName="/ppt/tags/tag3434.xml" ContentType="application/vnd.openxmlformats-officedocument.presentationml.tags+xml"/>
  <Override PartName="/ppt/tags/tag3435.xml" ContentType="application/vnd.openxmlformats-officedocument.presentationml.tags+xml"/>
  <Override PartName="/ppt/tags/tag3436.xml" ContentType="application/vnd.openxmlformats-officedocument.presentationml.tags+xml"/>
  <Override PartName="/ppt/tags/tag3437.xml" ContentType="application/vnd.openxmlformats-officedocument.presentationml.tags+xml"/>
  <Override PartName="/ppt/tags/tag3438.xml" ContentType="application/vnd.openxmlformats-officedocument.presentationml.tags+xml"/>
  <Override PartName="/ppt/tags/tag3439.xml" ContentType="application/vnd.openxmlformats-officedocument.presentationml.tags+xml"/>
  <Override PartName="/ppt/tags/tag3440.xml" ContentType="application/vnd.openxmlformats-officedocument.presentationml.tags+xml"/>
  <Override PartName="/ppt/tags/tag3441.xml" ContentType="application/vnd.openxmlformats-officedocument.presentationml.tags+xml"/>
  <Override PartName="/ppt/tags/tag3442.xml" ContentType="application/vnd.openxmlformats-officedocument.presentationml.tags+xml"/>
  <Override PartName="/ppt/tags/tag3443.xml" ContentType="application/vnd.openxmlformats-officedocument.presentationml.tags+xml"/>
  <Override PartName="/ppt/tags/tag3444.xml" ContentType="application/vnd.openxmlformats-officedocument.presentationml.tags+xml"/>
  <Override PartName="/ppt/tags/tag3445.xml" ContentType="application/vnd.openxmlformats-officedocument.presentationml.tags+xml"/>
  <Override PartName="/ppt/tags/tag3446.xml" ContentType="application/vnd.openxmlformats-officedocument.presentationml.tags+xml"/>
  <Override PartName="/ppt/tags/tag3447.xml" ContentType="application/vnd.openxmlformats-officedocument.presentationml.tags+xml"/>
  <Override PartName="/ppt/tags/tag3448.xml" ContentType="application/vnd.openxmlformats-officedocument.presentationml.tags+xml"/>
  <Override PartName="/ppt/tags/tag3449.xml" ContentType="application/vnd.openxmlformats-officedocument.presentationml.tags+xml"/>
  <Override PartName="/ppt/tags/tag3450.xml" ContentType="application/vnd.openxmlformats-officedocument.presentationml.tags+xml"/>
  <Override PartName="/ppt/tags/tag3451.xml" ContentType="application/vnd.openxmlformats-officedocument.presentationml.tags+xml"/>
  <Override PartName="/ppt/tags/tag3452.xml" ContentType="application/vnd.openxmlformats-officedocument.presentationml.tags+xml"/>
  <Override PartName="/ppt/tags/tag3453.xml" ContentType="application/vnd.openxmlformats-officedocument.presentationml.tags+xml"/>
  <Override PartName="/ppt/tags/tag3454.xml" ContentType="application/vnd.openxmlformats-officedocument.presentationml.tags+xml"/>
  <Override PartName="/ppt/tags/tag3455.xml" ContentType="application/vnd.openxmlformats-officedocument.presentationml.tags+xml"/>
  <Override PartName="/ppt/tags/tag3456.xml" ContentType="application/vnd.openxmlformats-officedocument.presentationml.tags+xml"/>
  <Override PartName="/ppt/tags/tag3457.xml" ContentType="application/vnd.openxmlformats-officedocument.presentationml.tags+xml"/>
  <Override PartName="/ppt/tags/tag3458.xml" ContentType="application/vnd.openxmlformats-officedocument.presentationml.tags+xml"/>
  <Override PartName="/ppt/tags/tag3459.xml" ContentType="application/vnd.openxmlformats-officedocument.presentationml.tags+xml"/>
  <Override PartName="/ppt/tags/tag3460.xml" ContentType="application/vnd.openxmlformats-officedocument.presentationml.tags+xml"/>
  <Override PartName="/ppt/tags/tag3461.xml" ContentType="application/vnd.openxmlformats-officedocument.presentationml.tags+xml"/>
  <Override PartName="/ppt/tags/tag3462.xml" ContentType="application/vnd.openxmlformats-officedocument.presentationml.tags+xml"/>
  <Override PartName="/ppt/tags/tag3463.xml" ContentType="application/vnd.openxmlformats-officedocument.presentationml.tags+xml"/>
  <Override PartName="/ppt/tags/tag3464.xml" ContentType="application/vnd.openxmlformats-officedocument.presentationml.tags+xml"/>
  <Override PartName="/ppt/tags/tag3465.xml" ContentType="application/vnd.openxmlformats-officedocument.presentationml.tags+xml"/>
  <Override PartName="/ppt/tags/tag3466.xml" ContentType="application/vnd.openxmlformats-officedocument.presentationml.tags+xml"/>
  <Override PartName="/ppt/tags/tag3467.xml" ContentType="application/vnd.openxmlformats-officedocument.presentationml.tags+xml"/>
  <Override PartName="/ppt/tags/tag3468.xml" ContentType="application/vnd.openxmlformats-officedocument.presentationml.tags+xml"/>
  <Override PartName="/ppt/tags/tag3469.xml" ContentType="application/vnd.openxmlformats-officedocument.presentationml.tags+xml"/>
  <Override PartName="/ppt/tags/tag3470.xml" ContentType="application/vnd.openxmlformats-officedocument.presentationml.tags+xml"/>
  <Override PartName="/ppt/tags/tag3471.xml" ContentType="application/vnd.openxmlformats-officedocument.presentationml.tags+xml"/>
  <Override PartName="/ppt/tags/tag3472.xml" ContentType="application/vnd.openxmlformats-officedocument.presentationml.tags+xml"/>
  <Override PartName="/ppt/tags/tag3473.xml" ContentType="application/vnd.openxmlformats-officedocument.presentationml.tags+xml"/>
  <Override PartName="/ppt/tags/tag3474.xml" ContentType="application/vnd.openxmlformats-officedocument.presentationml.tags+xml"/>
  <Override PartName="/ppt/tags/tag3475.xml" ContentType="application/vnd.openxmlformats-officedocument.presentationml.tags+xml"/>
  <Override PartName="/ppt/tags/tag3476.xml" ContentType="application/vnd.openxmlformats-officedocument.presentationml.tags+xml"/>
  <Override PartName="/ppt/tags/tag3477.xml" ContentType="application/vnd.openxmlformats-officedocument.presentationml.tags+xml"/>
  <Override PartName="/ppt/tags/tag3478.xml" ContentType="application/vnd.openxmlformats-officedocument.presentationml.tags+xml"/>
  <Override PartName="/ppt/tags/tag3479.xml" ContentType="application/vnd.openxmlformats-officedocument.presentationml.tags+xml"/>
  <Override PartName="/ppt/tags/tag3480.xml" ContentType="application/vnd.openxmlformats-officedocument.presentationml.tags+xml"/>
  <Override PartName="/ppt/tags/tag3481.xml" ContentType="application/vnd.openxmlformats-officedocument.presentationml.tags+xml"/>
  <Override PartName="/ppt/tags/tag3482.xml" ContentType="application/vnd.openxmlformats-officedocument.presentationml.tags+xml"/>
  <Override PartName="/ppt/tags/tag3483.xml" ContentType="application/vnd.openxmlformats-officedocument.presentationml.tags+xml"/>
  <Override PartName="/ppt/tags/tag3484.xml" ContentType="application/vnd.openxmlformats-officedocument.presentationml.tags+xml"/>
  <Override PartName="/ppt/tags/tag3485.xml" ContentType="application/vnd.openxmlformats-officedocument.presentationml.tags+xml"/>
  <Override PartName="/ppt/tags/tag3486.xml" ContentType="application/vnd.openxmlformats-officedocument.presentationml.tags+xml"/>
  <Override PartName="/ppt/tags/tag3487.xml" ContentType="application/vnd.openxmlformats-officedocument.presentationml.tags+xml"/>
  <Override PartName="/ppt/tags/tag3488.xml" ContentType="application/vnd.openxmlformats-officedocument.presentationml.tags+xml"/>
  <Override PartName="/ppt/tags/tag3489.xml" ContentType="application/vnd.openxmlformats-officedocument.presentationml.tags+xml"/>
  <Override PartName="/ppt/tags/tag3490.xml" ContentType="application/vnd.openxmlformats-officedocument.presentationml.tags+xml"/>
  <Override PartName="/ppt/tags/tag3491.xml" ContentType="application/vnd.openxmlformats-officedocument.presentationml.tags+xml"/>
  <Override PartName="/ppt/tags/tag3492.xml" ContentType="application/vnd.openxmlformats-officedocument.presentationml.tags+xml"/>
  <Override PartName="/ppt/tags/tag3493.xml" ContentType="application/vnd.openxmlformats-officedocument.presentationml.tags+xml"/>
  <Override PartName="/ppt/tags/tag3494.xml" ContentType="application/vnd.openxmlformats-officedocument.presentationml.tags+xml"/>
  <Override PartName="/ppt/tags/tag3495.xml" ContentType="application/vnd.openxmlformats-officedocument.presentationml.tags+xml"/>
  <Override PartName="/ppt/tags/tag3496.xml" ContentType="application/vnd.openxmlformats-officedocument.presentationml.tags+xml"/>
  <Override PartName="/ppt/tags/tag3497.xml" ContentType="application/vnd.openxmlformats-officedocument.presentationml.tags+xml"/>
  <Override PartName="/ppt/tags/tag3498.xml" ContentType="application/vnd.openxmlformats-officedocument.presentationml.tags+xml"/>
  <Override PartName="/ppt/tags/tag3499.xml" ContentType="application/vnd.openxmlformats-officedocument.presentationml.tags+xml"/>
  <Override PartName="/ppt/tags/tag3500.xml" ContentType="application/vnd.openxmlformats-officedocument.presentationml.tags+xml"/>
  <Override PartName="/ppt/tags/tag3501.xml" ContentType="application/vnd.openxmlformats-officedocument.presentationml.tags+xml"/>
  <Override PartName="/ppt/tags/tag3502.xml" ContentType="application/vnd.openxmlformats-officedocument.presentationml.tags+xml"/>
  <Override PartName="/ppt/tags/tag3503.xml" ContentType="application/vnd.openxmlformats-officedocument.presentationml.tags+xml"/>
  <Override PartName="/ppt/tags/tag3504.xml" ContentType="application/vnd.openxmlformats-officedocument.presentationml.tags+xml"/>
  <Override PartName="/ppt/tags/tag3505.xml" ContentType="application/vnd.openxmlformats-officedocument.presentationml.tags+xml"/>
  <Override PartName="/ppt/tags/tag3506.xml" ContentType="application/vnd.openxmlformats-officedocument.presentationml.tags+xml"/>
  <Override PartName="/ppt/tags/tag3507.xml" ContentType="application/vnd.openxmlformats-officedocument.presentationml.tags+xml"/>
  <Override PartName="/ppt/tags/tag3508.xml" ContentType="application/vnd.openxmlformats-officedocument.presentationml.tags+xml"/>
  <Override PartName="/ppt/tags/tag3509.xml" ContentType="application/vnd.openxmlformats-officedocument.presentationml.tags+xml"/>
  <Override PartName="/ppt/tags/tag3510.xml" ContentType="application/vnd.openxmlformats-officedocument.presentationml.tags+xml"/>
  <Override PartName="/ppt/tags/tag3511.xml" ContentType="application/vnd.openxmlformats-officedocument.presentationml.tags+xml"/>
  <Override PartName="/ppt/tags/tag3512.xml" ContentType="application/vnd.openxmlformats-officedocument.presentationml.tags+xml"/>
  <Override PartName="/ppt/tags/tag3513.xml" ContentType="application/vnd.openxmlformats-officedocument.presentationml.tags+xml"/>
  <Override PartName="/ppt/tags/tag3514.xml" ContentType="application/vnd.openxmlformats-officedocument.presentationml.tags+xml"/>
  <Override PartName="/ppt/tags/tag3515.xml" ContentType="application/vnd.openxmlformats-officedocument.presentationml.tags+xml"/>
  <Override PartName="/ppt/tags/tag3516.xml" ContentType="application/vnd.openxmlformats-officedocument.presentationml.tags+xml"/>
  <Override PartName="/ppt/tags/tag3517.xml" ContentType="application/vnd.openxmlformats-officedocument.presentationml.tags+xml"/>
  <Override PartName="/ppt/tags/tag3518.xml" ContentType="application/vnd.openxmlformats-officedocument.presentationml.tags+xml"/>
  <Override PartName="/ppt/tags/tag3519.xml" ContentType="application/vnd.openxmlformats-officedocument.presentationml.tags+xml"/>
  <Override PartName="/ppt/tags/tag3520.xml" ContentType="application/vnd.openxmlformats-officedocument.presentationml.tags+xml"/>
  <Override PartName="/ppt/tags/tag3521.xml" ContentType="application/vnd.openxmlformats-officedocument.presentationml.tags+xml"/>
  <Override PartName="/ppt/tags/tag3522.xml" ContentType="application/vnd.openxmlformats-officedocument.presentationml.tags+xml"/>
  <Override PartName="/ppt/tags/tag3523.xml" ContentType="application/vnd.openxmlformats-officedocument.presentationml.tags+xml"/>
  <Override PartName="/ppt/tags/tag3524.xml" ContentType="application/vnd.openxmlformats-officedocument.presentationml.tags+xml"/>
  <Override PartName="/ppt/tags/tag3525.xml" ContentType="application/vnd.openxmlformats-officedocument.presentationml.tags+xml"/>
  <Override PartName="/ppt/tags/tag3526.xml" ContentType="application/vnd.openxmlformats-officedocument.presentationml.tags+xml"/>
  <Override PartName="/ppt/tags/tag3527.xml" ContentType="application/vnd.openxmlformats-officedocument.presentationml.tags+xml"/>
  <Override PartName="/ppt/tags/tag3528.xml" ContentType="application/vnd.openxmlformats-officedocument.presentationml.tags+xml"/>
  <Override PartName="/ppt/tags/tag3529.xml" ContentType="application/vnd.openxmlformats-officedocument.presentationml.tags+xml"/>
  <Override PartName="/ppt/tags/tag3530.xml" ContentType="application/vnd.openxmlformats-officedocument.presentationml.tags+xml"/>
  <Override PartName="/ppt/tags/tag3531.xml" ContentType="application/vnd.openxmlformats-officedocument.presentationml.tags+xml"/>
  <Override PartName="/ppt/tags/tag3532.xml" ContentType="application/vnd.openxmlformats-officedocument.presentationml.tags+xml"/>
  <Override PartName="/ppt/tags/tag3533.xml" ContentType="application/vnd.openxmlformats-officedocument.presentationml.tags+xml"/>
  <Override PartName="/ppt/tags/tag3534.xml" ContentType="application/vnd.openxmlformats-officedocument.presentationml.tags+xml"/>
  <Override PartName="/ppt/tags/tag3535.xml" ContentType="application/vnd.openxmlformats-officedocument.presentationml.tags+xml"/>
  <Override PartName="/ppt/tags/tag3536.xml" ContentType="application/vnd.openxmlformats-officedocument.presentationml.tags+xml"/>
  <Override PartName="/ppt/tags/tag3537.xml" ContentType="application/vnd.openxmlformats-officedocument.presentationml.tags+xml"/>
  <Override PartName="/ppt/tags/tag3538.xml" ContentType="application/vnd.openxmlformats-officedocument.presentationml.tags+xml"/>
  <Override PartName="/ppt/tags/tag3539.xml" ContentType="application/vnd.openxmlformats-officedocument.presentationml.tags+xml"/>
  <Override PartName="/ppt/tags/tag3540.xml" ContentType="application/vnd.openxmlformats-officedocument.presentationml.tags+xml"/>
  <Override PartName="/ppt/tags/tag3541.xml" ContentType="application/vnd.openxmlformats-officedocument.presentationml.tags+xml"/>
  <Override PartName="/ppt/tags/tag3542.xml" ContentType="application/vnd.openxmlformats-officedocument.presentationml.tags+xml"/>
  <Override PartName="/ppt/tags/tag3543.xml" ContentType="application/vnd.openxmlformats-officedocument.presentationml.tags+xml"/>
  <Override PartName="/ppt/tags/tag3544.xml" ContentType="application/vnd.openxmlformats-officedocument.presentationml.tags+xml"/>
  <Override PartName="/ppt/tags/tag3545.xml" ContentType="application/vnd.openxmlformats-officedocument.presentationml.tags+xml"/>
  <Override PartName="/ppt/tags/tag3546.xml" ContentType="application/vnd.openxmlformats-officedocument.presentationml.tags+xml"/>
  <Override PartName="/ppt/tags/tag3547.xml" ContentType="application/vnd.openxmlformats-officedocument.presentationml.tags+xml"/>
  <Override PartName="/ppt/tags/tag3548.xml" ContentType="application/vnd.openxmlformats-officedocument.presentationml.tags+xml"/>
  <Override PartName="/ppt/tags/tag3549.xml" ContentType="application/vnd.openxmlformats-officedocument.presentationml.tags+xml"/>
  <Override PartName="/ppt/tags/tag3550.xml" ContentType="application/vnd.openxmlformats-officedocument.presentationml.tags+xml"/>
  <Override PartName="/ppt/tags/tag3551.xml" ContentType="application/vnd.openxmlformats-officedocument.presentationml.tags+xml"/>
  <Override PartName="/ppt/tags/tag3552.xml" ContentType="application/vnd.openxmlformats-officedocument.presentationml.tags+xml"/>
  <Override PartName="/ppt/tags/tag3553.xml" ContentType="application/vnd.openxmlformats-officedocument.presentationml.tags+xml"/>
  <Override PartName="/ppt/tags/tag3554.xml" ContentType="application/vnd.openxmlformats-officedocument.presentationml.tags+xml"/>
  <Override PartName="/ppt/tags/tag3555.xml" ContentType="application/vnd.openxmlformats-officedocument.presentationml.tags+xml"/>
  <Override PartName="/ppt/tags/tag3556.xml" ContentType="application/vnd.openxmlformats-officedocument.presentationml.tags+xml"/>
  <Override PartName="/ppt/tags/tag3557.xml" ContentType="application/vnd.openxmlformats-officedocument.presentationml.tags+xml"/>
  <Override PartName="/ppt/tags/tag3558.xml" ContentType="application/vnd.openxmlformats-officedocument.presentationml.tags+xml"/>
  <Override PartName="/ppt/tags/tag3559.xml" ContentType="application/vnd.openxmlformats-officedocument.presentationml.tags+xml"/>
  <Override PartName="/ppt/tags/tag3560.xml" ContentType="application/vnd.openxmlformats-officedocument.presentationml.tags+xml"/>
  <Override PartName="/ppt/tags/tag3561.xml" ContentType="application/vnd.openxmlformats-officedocument.presentationml.tags+xml"/>
  <Override PartName="/ppt/tags/tag3562.xml" ContentType="application/vnd.openxmlformats-officedocument.presentationml.tags+xml"/>
  <Override PartName="/ppt/tags/tag3563.xml" ContentType="application/vnd.openxmlformats-officedocument.presentationml.tags+xml"/>
  <Override PartName="/ppt/tags/tag3564.xml" ContentType="application/vnd.openxmlformats-officedocument.presentationml.tags+xml"/>
  <Override PartName="/ppt/tags/tag3565.xml" ContentType="application/vnd.openxmlformats-officedocument.presentationml.tags+xml"/>
  <Override PartName="/ppt/tags/tag3566.xml" ContentType="application/vnd.openxmlformats-officedocument.presentationml.tags+xml"/>
  <Override PartName="/ppt/tags/tag3567.xml" ContentType="application/vnd.openxmlformats-officedocument.presentationml.tags+xml"/>
  <Override PartName="/ppt/tags/tag3568.xml" ContentType="application/vnd.openxmlformats-officedocument.presentationml.tags+xml"/>
  <Override PartName="/ppt/tags/tag3569.xml" ContentType="application/vnd.openxmlformats-officedocument.presentationml.tags+xml"/>
  <Override PartName="/ppt/tags/tag3570.xml" ContentType="application/vnd.openxmlformats-officedocument.presentationml.tags+xml"/>
  <Override PartName="/ppt/tags/tag3571.xml" ContentType="application/vnd.openxmlformats-officedocument.presentationml.tags+xml"/>
  <Override PartName="/ppt/tags/tag3572.xml" ContentType="application/vnd.openxmlformats-officedocument.presentationml.tags+xml"/>
  <Override PartName="/ppt/tags/tag3573.xml" ContentType="application/vnd.openxmlformats-officedocument.presentationml.tags+xml"/>
  <Override PartName="/ppt/tags/tag3574.xml" ContentType="application/vnd.openxmlformats-officedocument.presentationml.tags+xml"/>
  <Override PartName="/ppt/tags/tag3575.xml" ContentType="application/vnd.openxmlformats-officedocument.presentationml.tags+xml"/>
  <Override PartName="/ppt/tags/tag3576.xml" ContentType="application/vnd.openxmlformats-officedocument.presentationml.tags+xml"/>
  <Override PartName="/ppt/tags/tag3577.xml" ContentType="application/vnd.openxmlformats-officedocument.presentationml.tags+xml"/>
  <Override PartName="/ppt/tags/tag3578.xml" ContentType="application/vnd.openxmlformats-officedocument.presentationml.tags+xml"/>
  <Override PartName="/ppt/tags/tag3579.xml" ContentType="application/vnd.openxmlformats-officedocument.presentationml.tags+xml"/>
  <Override PartName="/ppt/tags/tag3580.xml" ContentType="application/vnd.openxmlformats-officedocument.presentationml.tags+xml"/>
  <Override PartName="/ppt/tags/tag3581.xml" ContentType="application/vnd.openxmlformats-officedocument.presentationml.tags+xml"/>
  <Override PartName="/ppt/tags/tag3582.xml" ContentType="application/vnd.openxmlformats-officedocument.presentationml.tags+xml"/>
  <Override PartName="/ppt/tags/tag3583.xml" ContentType="application/vnd.openxmlformats-officedocument.presentationml.tags+xml"/>
  <Override PartName="/ppt/tags/tag3584.xml" ContentType="application/vnd.openxmlformats-officedocument.presentationml.tags+xml"/>
  <Override PartName="/ppt/tags/tag3585.xml" ContentType="application/vnd.openxmlformats-officedocument.presentationml.tags+xml"/>
  <Override PartName="/ppt/tags/tag3586.xml" ContentType="application/vnd.openxmlformats-officedocument.presentationml.tags+xml"/>
  <Override PartName="/ppt/tags/tag3587.xml" ContentType="application/vnd.openxmlformats-officedocument.presentationml.tags+xml"/>
  <Override PartName="/ppt/tags/tag3588.xml" ContentType="application/vnd.openxmlformats-officedocument.presentationml.tags+xml"/>
  <Override PartName="/ppt/tags/tag3589.xml" ContentType="application/vnd.openxmlformats-officedocument.presentationml.tags+xml"/>
  <Override PartName="/ppt/tags/tag3590.xml" ContentType="application/vnd.openxmlformats-officedocument.presentationml.tags+xml"/>
  <Override PartName="/ppt/tags/tag3591.xml" ContentType="application/vnd.openxmlformats-officedocument.presentationml.tags+xml"/>
  <Override PartName="/ppt/tags/tag3592.xml" ContentType="application/vnd.openxmlformats-officedocument.presentationml.tags+xml"/>
  <Override PartName="/ppt/tags/tag3593.xml" ContentType="application/vnd.openxmlformats-officedocument.presentationml.tags+xml"/>
  <Override PartName="/ppt/tags/tag3594.xml" ContentType="application/vnd.openxmlformats-officedocument.presentationml.tags+xml"/>
  <Override PartName="/ppt/tags/tag3595.xml" ContentType="application/vnd.openxmlformats-officedocument.presentationml.tags+xml"/>
  <Override PartName="/ppt/tags/tag3596.xml" ContentType="application/vnd.openxmlformats-officedocument.presentationml.tags+xml"/>
  <Override PartName="/ppt/tags/tag3597.xml" ContentType="application/vnd.openxmlformats-officedocument.presentationml.tags+xml"/>
  <Override PartName="/ppt/tags/tag3598.xml" ContentType="application/vnd.openxmlformats-officedocument.presentationml.tags+xml"/>
  <Override PartName="/ppt/tags/tag3599.xml" ContentType="application/vnd.openxmlformats-officedocument.presentationml.tags+xml"/>
  <Override PartName="/ppt/tags/tag3600.xml" ContentType="application/vnd.openxmlformats-officedocument.presentationml.tags+xml"/>
  <Override PartName="/ppt/tags/tag3601.xml" ContentType="application/vnd.openxmlformats-officedocument.presentationml.tags+xml"/>
  <Override PartName="/ppt/tags/tag3602.xml" ContentType="application/vnd.openxmlformats-officedocument.presentationml.tags+xml"/>
  <Override PartName="/ppt/tags/tag3603.xml" ContentType="application/vnd.openxmlformats-officedocument.presentationml.tags+xml"/>
  <Override PartName="/ppt/tags/tag3604.xml" ContentType="application/vnd.openxmlformats-officedocument.presentationml.tags+xml"/>
  <Override PartName="/ppt/tags/tag3605.xml" ContentType="application/vnd.openxmlformats-officedocument.presentationml.tags+xml"/>
  <Override PartName="/ppt/tags/tag3606.xml" ContentType="application/vnd.openxmlformats-officedocument.presentationml.tags+xml"/>
  <Override PartName="/ppt/tags/tag3607.xml" ContentType="application/vnd.openxmlformats-officedocument.presentationml.tags+xml"/>
  <Override PartName="/ppt/tags/tag3608.xml" ContentType="application/vnd.openxmlformats-officedocument.presentationml.tags+xml"/>
  <Override PartName="/ppt/tags/tag3609.xml" ContentType="application/vnd.openxmlformats-officedocument.presentationml.tags+xml"/>
  <Override PartName="/ppt/tags/tag3610.xml" ContentType="application/vnd.openxmlformats-officedocument.presentationml.tags+xml"/>
  <Override PartName="/ppt/tags/tag3611.xml" ContentType="application/vnd.openxmlformats-officedocument.presentationml.tags+xml"/>
  <Override PartName="/ppt/tags/tag3612.xml" ContentType="application/vnd.openxmlformats-officedocument.presentationml.tags+xml"/>
  <Override PartName="/ppt/tags/tag3613.xml" ContentType="application/vnd.openxmlformats-officedocument.presentationml.tags+xml"/>
  <Override PartName="/ppt/tags/tag3614.xml" ContentType="application/vnd.openxmlformats-officedocument.presentationml.tags+xml"/>
  <Override PartName="/ppt/tags/tag3615.xml" ContentType="application/vnd.openxmlformats-officedocument.presentationml.tags+xml"/>
  <Override PartName="/ppt/tags/tag3616.xml" ContentType="application/vnd.openxmlformats-officedocument.presentationml.tags+xml"/>
  <Override PartName="/ppt/tags/tag3617.xml" ContentType="application/vnd.openxmlformats-officedocument.presentationml.tags+xml"/>
  <Override PartName="/ppt/tags/tag3618.xml" ContentType="application/vnd.openxmlformats-officedocument.presentationml.tags+xml"/>
  <Override PartName="/ppt/tags/tag3619.xml" ContentType="application/vnd.openxmlformats-officedocument.presentationml.tags+xml"/>
  <Override PartName="/ppt/tags/tag3620.xml" ContentType="application/vnd.openxmlformats-officedocument.presentationml.tags+xml"/>
  <Override PartName="/ppt/tags/tag3621.xml" ContentType="application/vnd.openxmlformats-officedocument.presentationml.tags+xml"/>
  <Override PartName="/ppt/tags/tag3622.xml" ContentType="application/vnd.openxmlformats-officedocument.presentationml.tags+xml"/>
  <Override PartName="/ppt/tags/tag3623.xml" ContentType="application/vnd.openxmlformats-officedocument.presentationml.tags+xml"/>
  <Override PartName="/ppt/tags/tag3624.xml" ContentType="application/vnd.openxmlformats-officedocument.presentationml.tags+xml"/>
  <Override PartName="/ppt/tags/tag3625.xml" ContentType="application/vnd.openxmlformats-officedocument.presentationml.tags+xml"/>
  <Override PartName="/ppt/tags/tag3626.xml" ContentType="application/vnd.openxmlformats-officedocument.presentationml.tags+xml"/>
  <Override PartName="/ppt/tags/tag3627.xml" ContentType="application/vnd.openxmlformats-officedocument.presentationml.tags+xml"/>
  <Override PartName="/ppt/tags/tag3628.xml" ContentType="application/vnd.openxmlformats-officedocument.presentationml.tags+xml"/>
  <Override PartName="/ppt/tags/tag3629.xml" ContentType="application/vnd.openxmlformats-officedocument.presentationml.tags+xml"/>
  <Override PartName="/ppt/tags/tag3630.xml" ContentType="application/vnd.openxmlformats-officedocument.presentationml.tags+xml"/>
  <Override PartName="/ppt/tags/tag3631.xml" ContentType="application/vnd.openxmlformats-officedocument.presentationml.tags+xml"/>
  <Override PartName="/ppt/tags/tag3632.xml" ContentType="application/vnd.openxmlformats-officedocument.presentationml.tags+xml"/>
  <Override PartName="/ppt/tags/tag3633.xml" ContentType="application/vnd.openxmlformats-officedocument.presentationml.tags+xml"/>
  <Override PartName="/ppt/tags/tag3634.xml" ContentType="application/vnd.openxmlformats-officedocument.presentationml.tags+xml"/>
  <Override PartName="/ppt/tags/tag3635.xml" ContentType="application/vnd.openxmlformats-officedocument.presentationml.tags+xml"/>
  <Override PartName="/ppt/tags/tag3636.xml" ContentType="application/vnd.openxmlformats-officedocument.presentationml.tags+xml"/>
  <Override PartName="/ppt/tags/tag3637.xml" ContentType="application/vnd.openxmlformats-officedocument.presentationml.tags+xml"/>
  <Override PartName="/ppt/tags/tag3638.xml" ContentType="application/vnd.openxmlformats-officedocument.presentationml.tags+xml"/>
  <Override PartName="/ppt/tags/tag3639.xml" ContentType="application/vnd.openxmlformats-officedocument.presentationml.tags+xml"/>
  <Override PartName="/ppt/tags/tag3640.xml" ContentType="application/vnd.openxmlformats-officedocument.presentationml.tags+xml"/>
  <Override PartName="/ppt/tags/tag3641.xml" ContentType="application/vnd.openxmlformats-officedocument.presentationml.tags+xml"/>
  <Override PartName="/ppt/tags/tag3642.xml" ContentType="application/vnd.openxmlformats-officedocument.presentationml.tags+xml"/>
  <Override PartName="/ppt/tags/tag3643.xml" ContentType="application/vnd.openxmlformats-officedocument.presentationml.tags+xml"/>
  <Override PartName="/ppt/tags/tag3644.xml" ContentType="application/vnd.openxmlformats-officedocument.presentationml.tags+xml"/>
  <Override PartName="/ppt/tags/tag3645.xml" ContentType="application/vnd.openxmlformats-officedocument.presentationml.tags+xml"/>
  <Override PartName="/ppt/tags/tag3646.xml" ContentType="application/vnd.openxmlformats-officedocument.presentationml.tags+xml"/>
  <Override PartName="/ppt/tags/tag3647.xml" ContentType="application/vnd.openxmlformats-officedocument.presentationml.tags+xml"/>
  <Override PartName="/ppt/tags/tag3648.xml" ContentType="application/vnd.openxmlformats-officedocument.presentationml.tags+xml"/>
  <Override PartName="/ppt/tags/tag3649.xml" ContentType="application/vnd.openxmlformats-officedocument.presentationml.tags+xml"/>
  <Override PartName="/ppt/tags/tag3650.xml" ContentType="application/vnd.openxmlformats-officedocument.presentationml.tags+xml"/>
  <Override PartName="/ppt/tags/tag3651.xml" ContentType="application/vnd.openxmlformats-officedocument.presentationml.tags+xml"/>
  <Override PartName="/ppt/tags/tag3652.xml" ContentType="application/vnd.openxmlformats-officedocument.presentationml.tags+xml"/>
  <Override PartName="/ppt/tags/tag3653.xml" ContentType="application/vnd.openxmlformats-officedocument.presentationml.tags+xml"/>
  <Override PartName="/ppt/tags/tag3654.xml" ContentType="application/vnd.openxmlformats-officedocument.presentationml.tags+xml"/>
  <Override PartName="/ppt/tags/tag3655.xml" ContentType="application/vnd.openxmlformats-officedocument.presentationml.tags+xml"/>
  <Override PartName="/ppt/tags/tag3656.xml" ContentType="application/vnd.openxmlformats-officedocument.presentationml.tags+xml"/>
  <Override PartName="/ppt/tags/tag3657.xml" ContentType="application/vnd.openxmlformats-officedocument.presentationml.tags+xml"/>
  <Override PartName="/ppt/tags/tag3658.xml" ContentType="application/vnd.openxmlformats-officedocument.presentationml.tags+xml"/>
  <Override PartName="/ppt/tags/tag3659.xml" ContentType="application/vnd.openxmlformats-officedocument.presentationml.tags+xml"/>
  <Override PartName="/ppt/tags/tag3660.xml" ContentType="application/vnd.openxmlformats-officedocument.presentationml.tags+xml"/>
  <Override PartName="/ppt/tags/tag3661.xml" ContentType="application/vnd.openxmlformats-officedocument.presentationml.tags+xml"/>
  <Override PartName="/ppt/tags/tag3662.xml" ContentType="application/vnd.openxmlformats-officedocument.presentationml.tags+xml"/>
  <Override PartName="/ppt/tags/tag3663.xml" ContentType="application/vnd.openxmlformats-officedocument.presentationml.tags+xml"/>
  <Override PartName="/ppt/tags/tag3664.xml" ContentType="application/vnd.openxmlformats-officedocument.presentationml.tags+xml"/>
  <Override PartName="/ppt/tags/tag3665.xml" ContentType="application/vnd.openxmlformats-officedocument.presentationml.tags+xml"/>
  <Override PartName="/ppt/tags/tag3666.xml" ContentType="application/vnd.openxmlformats-officedocument.presentationml.tags+xml"/>
  <Override PartName="/ppt/tags/tag3667.xml" ContentType="application/vnd.openxmlformats-officedocument.presentationml.tags+xml"/>
  <Override PartName="/ppt/tags/tag3668.xml" ContentType="application/vnd.openxmlformats-officedocument.presentationml.tags+xml"/>
  <Override PartName="/ppt/tags/tag3669.xml" ContentType="application/vnd.openxmlformats-officedocument.presentationml.tags+xml"/>
  <Override PartName="/ppt/tags/tag3670.xml" ContentType="application/vnd.openxmlformats-officedocument.presentationml.tags+xml"/>
  <Override PartName="/ppt/tags/tag3671.xml" ContentType="application/vnd.openxmlformats-officedocument.presentationml.tags+xml"/>
  <Override PartName="/ppt/tags/tag3672.xml" ContentType="application/vnd.openxmlformats-officedocument.presentationml.tags+xml"/>
  <Override PartName="/ppt/tags/tag3673.xml" ContentType="application/vnd.openxmlformats-officedocument.presentationml.tags+xml"/>
  <Override PartName="/ppt/tags/tag3674.xml" ContentType="application/vnd.openxmlformats-officedocument.presentationml.tags+xml"/>
  <Override PartName="/ppt/tags/tag3675.xml" ContentType="application/vnd.openxmlformats-officedocument.presentationml.tags+xml"/>
  <Override PartName="/ppt/tags/tag3676.xml" ContentType="application/vnd.openxmlformats-officedocument.presentationml.tags+xml"/>
  <Override PartName="/ppt/tags/tag3677.xml" ContentType="application/vnd.openxmlformats-officedocument.presentationml.tags+xml"/>
  <Override PartName="/ppt/tags/tag3678.xml" ContentType="application/vnd.openxmlformats-officedocument.presentationml.tags+xml"/>
  <Override PartName="/ppt/tags/tag3679.xml" ContentType="application/vnd.openxmlformats-officedocument.presentationml.tags+xml"/>
  <Override PartName="/ppt/tags/tag3680.xml" ContentType="application/vnd.openxmlformats-officedocument.presentationml.tags+xml"/>
  <Override PartName="/ppt/tags/tag3681.xml" ContentType="application/vnd.openxmlformats-officedocument.presentationml.tags+xml"/>
  <Override PartName="/ppt/tags/tag3682.xml" ContentType="application/vnd.openxmlformats-officedocument.presentationml.tags+xml"/>
  <Override PartName="/ppt/tags/tag3683.xml" ContentType="application/vnd.openxmlformats-officedocument.presentationml.tags+xml"/>
  <Override PartName="/ppt/tags/tag3684.xml" ContentType="application/vnd.openxmlformats-officedocument.presentationml.tags+xml"/>
  <Override PartName="/ppt/tags/tag3685.xml" ContentType="application/vnd.openxmlformats-officedocument.presentationml.tags+xml"/>
  <Override PartName="/ppt/tags/tag3686.xml" ContentType="application/vnd.openxmlformats-officedocument.presentationml.tags+xml"/>
  <Override PartName="/ppt/tags/tag3687.xml" ContentType="application/vnd.openxmlformats-officedocument.presentationml.tags+xml"/>
  <Override PartName="/ppt/tags/tag3688.xml" ContentType="application/vnd.openxmlformats-officedocument.presentationml.tags+xml"/>
  <Override PartName="/ppt/tags/tag3689.xml" ContentType="application/vnd.openxmlformats-officedocument.presentationml.tags+xml"/>
  <Override PartName="/ppt/tags/tag3690.xml" ContentType="application/vnd.openxmlformats-officedocument.presentationml.tags+xml"/>
  <Override PartName="/ppt/tags/tag3691.xml" ContentType="application/vnd.openxmlformats-officedocument.presentationml.tags+xml"/>
  <Override PartName="/ppt/tags/tag3692.xml" ContentType="application/vnd.openxmlformats-officedocument.presentationml.tags+xml"/>
  <Override PartName="/ppt/tags/tag3693.xml" ContentType="application/vnd.openxmlformats-officedocument.presentationml.tags+xml"/>
  <Override PartName="/ppt/tags/tag3694.xml" ContentType="application/vnd.openxmlformats-officedocument.presentationml.tags+xml"/>
  <Override PartName="/ppt/tags/tag3695.xml" ContentType="application/vnd.openxmlformats-officedocument.presentationml.tags+xml"/>
  <Override PartName="/ppt/tags/tag3696.xml" ContentType="application/vnd.openxmlformats-officedocument.presentationml.tags+xml"/>
  <Override PartName="/ppt/tags/tag3697.xml" ContentType="application/vnd.openxmlformats-officedocument.presentationml.tags+xml"/>
  <Override PartName="/ppt/tags/tag3698.xml" ContentType="application/vnd.openxmlformats-officedocument.presentationml.tags+xml"/>
  <Override PartName="/ppt/tags/tag3699.xml" ContentType="application/vnd.openxmlformats-officedocument.presentationml.tags+xml"/>
  <Override PartName="/ppt/tags/tag3700.xml" ContentType="application/vnd.openxmlformats-officedocument.presentationml.tags+xml"/>
  <Override PartName="/ppt/tags/tag3701.xml" ContentType="application/vnd.openxmlformats-officedocument.presentationml.tags+xml"/>
  <Override PartName="/ppt/tags/tag3702.xml" ContentType="application/vnd.openxmlformats-officedocument.presentationml.tags+xml"/>
  <Override PartName="/ppt/tags/tag3703.xml" ContentType="application/vnd.openxmlformats-officedocument.presentationml.tags+xml"/>
  <Override PartName="/ppt/tags/tag3704.xml" ContentType="application/vnd.openxmlformats-officedocument.presentationml.tags+xml"/>
  <Override PartName="/ppt/tags/tag3705.xml" ContentType="application/vnd.openxmlformats-officedocument.presentationml.tags+xml"/>
  <Override PartName="/ppt/tags/tag3706.xml" ContentType="application/vnd.openxmlformats-officedocument.presentationml.tags+xml"/>
  <Override PartName="/ppt/tags/tag3707.xml" ContentType="application/vnd.openxmlformats-officedocument.presentationml.tags+xml"/>
  <Override PartName="/ppt/tags/tag3708.xml" ContentType="application/vnd.openxmlformats-officedocument.presentationml.tags+xml"/>
  <Override PartName="/ppt/tags/tag3709.xml" ContentType="application/vnd.openxmlformats-officedocument.presentationml.tags+xml"/>
  <Override PartName="/ppt/tags/tag3710.xml" ContentType="application/vnd.openxmlformats-officedocument.presentationml.tags+xml"/>
  <Override PartName="/ppt/tags/tag3711.xml" ContentType="application/vnd.openxmlformats-officedocument.presentationml.tags+xml"/>
  <Override PartName="/ppt/tags/tag3712.xml" ContentType="application/vnd.openxmlformats-officedocument.presentationml.tags+xml"/>
  <Override PartName="/ppt/tags/tag3713.xml" ContentType="application/vnd.openxmlformats-officedocument.presentationml.tags+xml"/>
  <Override PartName="/ppt/tags/tag3714.xml" ContentType="application/vnd.openxmlformats-officedocument.presentationml.tags+xml"/>
  <Override PartName="/ppt/tags/tag3715.xml" ContentType="application/vnd.openxmlformats-officedocument.presentationml.tags+xml"/>
  <Override PartName="/ppt/tags/tag3716.xml" ContentType="application/vnd.openxmlformats-officedocument.presentationml.tags+xml"/>
  <Override PartName="/ppt/tags/tag3717.xml" ContentType="application/vnd.openxmlformats-officedocument.presentationml.tags+xml"/>
  <Override PartName="/ppt/tags/tag3718.xml" ContentType="application/vnd.openxmlformats-officedocument.presentationml.tags+xml"/>
  <Override PartName="/ppt/tags/tag3719.xml" ContentType="application/vnd.openxmlformats-officedocument.presentationml.tags+xml"/>
  <Override PartName="/ppt/tags/tag3720.xml" ContentType="application/vnd.openxmlformats-officedocument.presentationml.tags+xml"/>
  <Override PartName="/ppt/tags/tag3721.xml" ContentType="application/vnd.openxmlformats-officedocument.presentationml.tags+xml"/>
  <Override PartName="/ppt/tags/tag3722.xml" ContentType="application/vnd.openxmlformats-officedocument.presentationml.tags+xml"/>
  <Override PartName="/ppt/tags/tag3723.xml" ContentType="application/vnd.openxmlformats-officedocument.presentationml.tags+xml"/>
  <Override PartName="/ppt/tags/tag3724.xml" ContentType="application/vnd.openxmlformats-officedocument.presentationml.tags+xml"/>
  <Override PartName="/ppt/tags/tag3725.xml" ContentType="application/vnd.openxmlformats-officedocument.presentationml.tags+xml"/>
  <Override PartName="/ppt/tags/tag3726.xml" ContentType="application/vnd.openxmlformats-officedocument.presentationml.tags+xml"/>
  <Override PartName="/ppt/tags/tag3727.xml" ContentType="application/vnd.openxmlformats-officedocument.presentationml.tags+xml"/>
  <Override PartName="/ppt/tags/tag3728.xml" ContentType="application/vnd.openxmlformats-officedocument.presentationml.tags+xml"/>
  <Override PartName="/ppt/tags/tag3729.xml" ContentType="application/vnd.openxmlformats-officedocument.presentationml.tags+xml"/>
  <Override PartName="/ppt/tags/tag3730.xml" ContentType="application/vnd.openxmlformats-officedocument.presentationml.tags+xml"/>
  <Override PartName="/ppt/tags/tag3731.xml" ContentType="application/vnd.openxmlformats-officedocument.presentationml.tags+xml"/>
  <Override PartName="/ppt/tags/tag3732.xml" ContentType="application/vnd.openxmlformats-officedocument.presentationml.tags+xml"/>
  <Override PartName="/ppt/tags/tag3733.xml" ContentType="application/vnd.openxmlformats-officedocument.presentationml.tags+xml"/>
  <Override PartName="/ppt/tags/tag3734.xml" ContentType="application/vnd.openxmlformats-officedocument.presentationml.tags+xml"/>
  <Override PartName="/ppt/tags/tag3735.xml" ContentType="application/vnd.openxmlformats-officedocument.presentationml.tags+xml"/>
  <Override PartName="/ppt/tags/tag3736.xml" ContentType="application/vnd.openxmlformats-officedocument.presentationml.tags+xml"/>
  <Override PartName="/ppt/tags/tag3737.xml" ContentType="application/vnd.openxmlformats-officedocument.presentationml.tags+xml"/>
  <Override PartName="/ppt/tags/tag3738.xml" ContentType="application/vnd.openxmlformats-officedocument.presentationml.tags+xml"/>
  <Override PartName="/ppt/tags/tag3739.xml" ContentType="application/vnd.openxmlformats-officedocument.presentationml.tags+xml"/>
  <Override PartName="/ppt/tags/tag3740.xml" ContentType="application/vnd.openxmlformats-officedocument.presentationml.tags+xml"/>
  <Override PartName="/ppt/tags/tag3741.xml" ContentType="application/vnd.openxmlformats-officedocument.presentationml.tags+xml"/>
  <Override PartName="/ppt/tags/tag3742.xml" ContentType="application/vnd.openxmlformats-officedocument.presentationml.tags+xml"/>
  <Override PartName="/ppt/tags/tag3743.xml" ContentType="application/vnd.openxmlformats-officedocument.presentationml.tags+xml"/>
  <Override PartName="/ppt/tags/tag3744.xml" ContentType="application/vnd.openxmlformats-officedocument.presentationml.tags+xml"/>
  <Override PartName="/ppt/tags/tag3745.xml" ContentType="application/vnd.openxmlformats-officedocument.presentationml.tags+xml"/>
  <Override PartName="/ppt/tags/tag3746.xml" ContentType="application/vnd.openxmlformats-officedocument.presentationml.tags+xml"/>
  <Override PartName="/ppt/tags/tag3747.xml" ContentType="application/vnd.openxmlformats-officedocument.presentationml.tags+xml"/>
  <Override PartName="/ppt/tags/tag3748.xml" ContentType="application/vnd.openxmlformats-officedocument.presentationml.tags+xml"/>
  <Override PartName="/ppt/tags/tag3749.xml" ContentType="application/vnd.openxmlformats-officedocument.presentationml.tags+xml"/>
  <Override PartName="/ppt/tags/tag3750.xml" ContentType="application/vnd.openxmlformats-officedocument.presentationml.tags+xml"/>
  <Override PartName="/ppt/tags/tag3751.xml" ContentType="application/vnd.openxmlformats-officedocument.presentationml.tags+xml"/>
  <Override PartName="/ppt/tags/tag3752.xml" ContentType="application/vnd.openxmlformats-officedocument.presentationml.tags+xml"/>
  <Override PartName="/ppt/tags/tag3753.xml" ContentType="application/vnd.openxmlformats-officedocument.presentationml.tags+xml"/>
  <Override PartName="/ppt/tags/tag3754.xml" ContentType="application/vnd.openxmlformats-officedocument.presentationml.tags+xml"/>
  <Override PartName="/ppt/tags/tag3755.xml" ContentType="application/vnd.openxmlformats-officedocument.presentationml.tags+xml"/>
  <Override PartName="/ppt/tags/tag3756.xml" ContentType="application/vnd.openxmlformats-officedocument.presentationml.tags+xml"/>
  <Override PartName="/ppt/tags/tag3757.xml" ContentType="application/vnd.openxmlformats-officedocument.presentationml.tags+xml"/>
  <Override PartName="/ppt/tags/tag3758.xml" ContentType="application/vnd.openxmlformats-officedocument.presentationml.tags+xml"/>
  <Override PartName="/ppt/tags/tag3759.xml" ContentType="application/vnd.openxmlformats-officedocument.presentationml.tags+xml"/>
  <Override PartName="/ppt/tags/tag3760.xml" ContentType="application/vnd.openxmlformats-officedocument.presentationml.tags+xml"/>
  <Override PartName="/ppt/tags/tag3761.xml" ContentType="application/vnd.openxmlformats-officedocument.presentationml.tags+xml"/>
  <Override PartName="/ppt/tags/tag3762.xml" ContentType="application/vnd.openxmlformats-officedocument.presentationml.tags+xml"/>
  <Override PartName="/ppt/tags/tag3763.xml" ContentType="application/vnd.openxmlformats-officedocument.presentationml.tags+xml"/>
  <Override PartName="/ppt/tags/tag3764.xml" ContentType="application/vnd.openxmlformats-officedocument.presentationml.tags+xml"/>
  <Override PartName="/ppt/tags/tag3765.xml" ContentType="application/vnd.openxmlformats-officedocument.presentationml.tags+xml"/>
  <Override PartName="/ppt/tags/tag3766.xml" ContentType="application/vnd.openxmlformats-officedocument.presentationml.tags+xml"/>
  <Override PartName="/ppt/tags/tag3767.xml" ContentType="application/vnd.openxmlformats-officedocument.presentationml.tags+xml"/>
  <Override PartName="/ppt/tags/tag3768.xml" ContentType="application/vnd.openxmlformats-officedocument.presentationml.tags+xml"/>
  <Override PartName="/ppt/tags/tag3769.xml" ContentType="application/vnd.openxmlformats-officedocument.presentationml.tags+xml"/>
  <Override PartName="/ppt/tags/tag3770.xml" ContentType="application/vnd.openxmlformats-officedocument.presentationml.tags+xml"/>
  <Override PartName="/ppt/tags/tag3771.xml" ContentType="application/vnd.openxmlformats-officedocument.presentationml.tags+xml"/>
  <Override PartName="/ppt/tags/tag3772.xml" ContentType="application/vnd.openxmlformats-officedocument.presentationml.tags+xml"/>
  <Override PartName="/ppt/tags/tag3773.xml" ContentType="application/vnd.openxmlformats-officedocument.presentationml.tags+xml"/>
  <Override PartName="/ppt/tags/tag3774.xml" ContentType="application/vnd.openxmlformats-officedocument.presentationml.tags+xml"/>
  <Override PartName="/ppt/tags/tag3775.xml" ContentType="application/vnd.openxmlformats-officedocument.presentationml.tags+xml"/>
  <Override PartName="/ppt/tags/tag3776.xml" ContentType="application/vnd.openxmlformats-officedocument.presentationml.tags+xml"/>
  <Override PartName="/ppt/tags/tag3777.xml" ContentType="application/vnd.openxmlformats-officedocument.presentationml.tags+xml"/>
  <Override PartName="/ppt/tags/tag3778.xml" ContentType="application/vnd.openxmlformats-officedocument.presentationml.tags+xml"/>
  <Override PartName="/ppt/tags/tag3779.xml" ContentType="application/vnd.openxmlformats-officedocument.presentationml.tags+xml"/>
  <Override PartName="/ppt/tags/tag3780.xml" ContentType="application/vnd.openxmlformats-officedocument.presentationml.tags+xml"/>
  <Override PartName="/ppt/tags/tag3781.xml" ContentType="application/vnd.openxmlformats-officedocument.presentationml.tags+xml"/>
  <Override PartName="/ppt/tags/tag3782.xml" ContentType="application/vnd.openxmlformats-officedocument.presentationml.tags+xml"/>
  <Override PartName="/ppt/tags/tag3783.xml" ContentType="application/vnd.openxmlformats-officedocument.presentationml.tags+xml"/>
  <Override PartName="/ppt/tags/tag3784.xml" ContentType="application/vnd.openxmlformats-officedocument.presentationml.tags+xml"/>
  <Override PartName="/ppt/tags/tag3785.xml" ContentType="application/vnd.openxmlformats-officedocument.presentationml.tags+xml"/>
  <Override PartName="/ppt/tags/tag3786.xml" ContentType="application/vnd.openxmlformats-officedocument.presentationml.tags+xml"/>
  <Override PartName="/ppt/tags/tag3787.xml" ContentType="application/vnd.openxmlformats-officedocument.presentationml.tags+xml"/>
  <Override PartName="/ppt/tags/tag3788.xml" ContentType="application/vnd.openxmlformats-officedocument.presentationml.tags+xml"/>
  <Override PartName="/ppt/tags/tag3789.xml" ContentType="application/vnd.openxmlformats-officedocument.presentationml.tags+xml"/>
  <Override PartName="/ppt/tags/tag3790.xml" ContentType="application/vnd.openxmlformats-officedocument.presentationml.tags+xml"/>
  <Override PartName="/ppt/tags/tag3791.xml" ContentType="application/vnd.openxmlformats-officedocument.presentationml.tags+xml"/>
  <Override PartName="/ppt/tags/tag3792.xml" ContentType="application/vnd.openxmlformats-officedocument.presentationml.tags+xml"/>
  <Override PartName="/ppt/tags/tag3793.xml" ContentType="application/vnd.openxmlformats-officedocument.presentationml.tags+xml"/>
  <Override PartName="/ppt/tags/tag3794.xml" ContentType="application/vnd.openxmlformats-officedocument.presentationml.tags+xml"/>
  <Override PartName="/ppt/tags/tag3795.xml" ContentType="application/vnd.openxmlformats-officedocument.presentationml.tags+xml"/>
  <Override PartName="/ppt/tags/tag3796.xml" ContentType="application/vnd.openxmlformats-officedocument.presentationml.tags+xml"/>
  <Override PartName="/ppt/tags/tag3797.xml" ContentType="application/vnd.openxmlformats-officedocument.presentationml.tags+xml"/>
  <Override PartName="/ppt/tags/tag3798.xml" ContentType="application/vnd.openxmlformats-officedocument.presentationml.tags+xml"/>
  <Override PartName="/ppt/tags/tag3799.xml" ContentType="application/vnd.openxmlformats-officedocument.presentationml.tags+xml"/>
  <Override PartName="/ppt/tags/tag3800.xml" ContentType="application/vnd.openxmlformats-officedocument.presentationml.tags+xml"/>
  <Override PartName="/ppt/tags/tag3801.xml" ContentType="application/vnd.openxmlformats-officedocument.presentationml.tags+xml"/>
  <Override PartName="/ppt/tags/tag3802.xml" ContentType="application/vnd.openxmlformats-officedocument.presentationml.tags+xml"/>
  <Override PartName="/ppt/tags/tag3803.xml" ContentType="application/vnd.openxmlformats-officedocument.presentationml.tags+xml"/>
  <Override PartName="/ppt/tags/tag3804.xml" ContentType="application/vnd.openxmlformats-officedocument.presentationml.tags+xml"/>
  <Override PartName="/ppt/tags/tag3805.xml" ContentType="application/vnd.openxmlformats-officedocument.presentationml.tags+xml"/>
  <Override PartName="/ppt/tags/tag3806.xml" ContentType="application/vnd.openxmlformats-officedocument.presentationml.tags+xml"/>
  <Override PartName="/ppt/tags/tag3807.xml" ContentType="application/vnd.openxmlformats-officedocument.presentationml.tags+xml"/>
  <Override PartName="/ppt/tags/tag3808.xml" ContentType="application/vnd.openxmlformats-officedocument.presentationml.tags+xml"/>
  <Override PartName="/ppt/tags/tag3809.xml" ContentType="application/vnd.openxmlformats-officedocument.presentationml.tags+xml"/>
  <Override PartName="/ppt/tags/tag3810.xml" ContentType="application/vnd.openxmlformats-officedocument.presentationml.tags+xml"/>
  <Override PartName="/ppt/tags/tag3811.xml" ContentType="application/vnd.openxmlformats-officedocument.presentationml.tags+xml"/>
  <Override PartName="/ppt/tags/tag3812.xml" ContentType="application/vnd.openxmlformats-officedocument.presentationml.tags+xml"/>
  <Override PartName="/ppt/tags/tag3813.xml" ContentType="application/vnd.openxmlformats-officedocument.presentationml.tags+xml"/>
  <Override PartName="/ppt/tags/tag3814.xml" ContentType="application/vnd.openxmlformats-officedocument.presentationml.tags+xml"/>
  <Override PartName="/ppt/tags/tag3815.xml" ContentType="application/vnd.openxmlformats-officedocument.presentationml.tags+xml"/>
  <Override PartName="/ppt/tags/tag3816.xml" ContentType="application/vnd.openxmlformats-officedocument.presentationml.tags+xml"/>
  <Override PartName="/ppt/tags/tag3817.xml" ContentType="application/vnd.openxmlformats-officedocument.presentationml.tags+xml"/>
  <Override PartName="/ppt/tags/tag3818.xml" ContentType="application/vnd.openxmlformats-officedocument.presentationml.tags+xml"/>
  <Override PartName="/ppt/tags/tag3819.xml" ContentType="application/vnd.openxmlformats-officedocument.presentationml.tags+xml"/>
  <Override PartName="/ppt/tags/tag3820.xml" ContentType="application/vnd.openxmlformats-officedocument.presentationml.tags+xml"/>
  <Override PartName="/ppt/tags/tag3821.xml" ContentType="application/vnd.openxmlformats-officedocument.presentationml.tags+xml"/>
  <Override PartName="/ppt/tags/tag3822.xml" ContentType="application/vnd.openxmlformats-officedocument.presentationml.tags+xml"/>
  <Override PartName="/ppt/tags/tag3823.xml" ContentType="application/vnd.openxmlformats-officedocument.presentationml.tags+xml"/>
  <Override PartName="/ppt/tags/tag3824.xml" ContentType="application/vnd.openxmlformats-officedocument.presentationml.tags+xml"/>
  <Override PartName="/ppt/tags/tag3825.xml" ContentType="application/vnd.openxmlformats-officedocument.presentationml.tags+xml"/>
  <Override PartName="/ppt/tags/tag3826.xml" ContentType="application/vnd.openxmlformats-officedocument.presentationml.tags+xml"/>
  <Override PartName="/ppt/notesSlides/notesSlide36.xml" ContentType="application/vnd.openxmlformats-officedocument.presentationml.notesSlide+xml"/>
  <Override PartName="/ppt/tags/tag3827.xml" ContentType="application/vnd.openxmlformats-officedocument.presentationml.tags+xml"/>
  <Override PartName="/ppt/notesSlides/notesSlide37.xml" ContentType="application/vnd.openxmlformats-officedocument.presentationml.notesSlide+xml"/>
  <Override PartName="/ppt/tags/tag3828.xml" ContentType="application/vnd.openxmlformats-officedocument.presentationml.tags+xml"/>
  <Override PartName="/ppt/notesSlides/notesSlide38.xml" ContentType="application/vnd.openxmlformats-officedocument.presentationml.notesSlide+xml"/>
  <Override PartName="/ppt/tags/tag3829.xml" ContentType="application/vnd.openxmlformats-officedocument.presentationml.tags+xml"/>
  <Override PartName="/ppt/tags/tag3830.xml" ContentType="application/vnd.openxmlformats-officedocument.presentationml.tags+xml"/>
  <Override PartName="/ppt/notesSlides/notesSlide39.xml" ContentType="application/vnd.openxmlformats-officedocument.presentationml.notesSlide+xml"/>
  <Override PartName="/ppt/tags/tag3831.xml" ContentType="application/vnd.openxmlformats-officedocument.presentationml.tags+xml"/>
  <Override PartName="/ppt/tags/tag3832.xml" ContentType="application/vnd.openxmlformats-officedocument.presentationml.tags+xml"/>
  <Override PartName="/ppt/notesSlides/notesSlide40.xml" ContentType="application/vnd.openxmlformats-officedocument.presentationml.notesSlide+xml"/>
  <Override PartName="/ppt/tags/tag3833.xml" ContentType="application/vnd.openxmlformats-officedocument.presentationml.tags+xml"/>
  <Override PartName="/ppt/tags/tag3834.xml" ContentType="application/vnd.openxmlformats-officedocument.presentationml.tags+xml"/>
  <Override PartName="/ppt/notesSlides/notesSlide41.xml" ContentType="application/vnd.openxmlformats-officedocument.presentationml.notesSlide+xml"/>
  <Override PartName="/ppt/tags/tag3835.xml" ContentType="application/vnd.openxmlformats-officedocument.presentationml.tags+xml"/>
  <Override PartName="/ppt/tags/tag3836.xml" ContentType="application/vnd.openxmlformats-officedocument.presentationml.tags+xml"/>
  <Override PartName="/ppt/tags/tag3837.xml" ContentType="application/vnd.openxmlformats-officedocument.presentationml.tags+xml"/>
  <Override PartName="/ppt/tags/tag3838.xml" ContentType="application/vnd.openxmlformats-officedocument.presentationml.tags+xml"/>
  <Override PartName="/ppt/tags/tag3839.xml" ContentType="application/vnd.openxmlformats-officedocument.presentationml.tags+xml"/>
  <Override PartName="/ppt/tags/tag3840.xml" ContentType="application/vnd.openxmlformats-officedocument.presentationml.tags+xml"/>
  <Override PartName="/ppt/tags/tag3841.xml" ContentType="application/vnd.openxmlformats-officedocument.presentationml.tags+xml"/>
  <Override PartName="/ppt/tags/tag3842.xml" ContentType="application/vnd.openxmlformats-officedocument.presentationml.tags+xml"/>
  <Override PartName="/ppt/tags/tag3843.xml" ContentType="application/vnd.openxmlformats-officedocument.presentationml.tags+xml"/>
  <Override PartName="/ppt/tags/tag3844.xml" ContentType="application/vnd.openxmlformats-officedocument.presentationml.tags+xml"/>
  <Override PartName="/ppt/tags/tag3845.xml" ContentType="application/vnd.openxmlformats-officedocument.presentationml.tags+xml"/>
  <Override PartName="/ppt/tags/tag3846.xml" ContentType="application/vnd.openxmlformats-officedocument.presentationml.tags+xml"/>
  <Override PartName="/ppt/tags/tag3847.xml" ContentType="application/vnd.openxmlformats-officedocument.presentationml.tags+xml"/>
  <Override PartName="/ppt/tags/tag3848.xml" ContentType="application/vnd.openxmlformats-officedocument.presentationml.tags+xml"/>
  <Override PartName="/ppt/tags/tag3849.xml" ContentType="application/vnd.openxmlformats-officedocument.presentationml.tags+xml"/>
  <Override PartName="/ppt/tags/tag3850.xml" ContentType="application/vnd.openxmlformats-officedocument.presentationml.tags+xml"/>
  <Override PartName="/ppt/tags/tag3851.xml" ContentType="application/vnd.openxmlformats-officedocument.presentationml.tags+xml"/>
  <Override PartName="/ppt/tags/tag3852.xml" ContentType="application/vnd.openxmlformats-officedocument.presentationml.tags+xml"/>
  <Override PartName="/ppt/tags/tag3853.xml" ContentType="application/vnd.openxmlformats-officedocument.presentationml.tags+xml"/>
  <Override PartName="/ppt/tags/tag3854.xml" ContentType="application/vnd.openxmlformats-officedocument.presentationml.tags+xml"/>
  <Override PartName="/ppt/tags/tag3855.xml" ContentType="application/vnd.openxmlformats-officedocument.presentationml.tags+xml"/>
  <Override PartName="/ppt/tags/tag3856.xml" ContentType="application/vnd.openxmlformats-officedocument.presentationml.tags+xml"/>
  <Override PartName="/ppt/tags/tag3857.xml" ContentType="application/vnd.openxmlformats-officedocument.presentationml.tags+xml"/>
  <Override PartName="/ppt/tags/tag3858.xml" ContentType="application/vnd.openxmlformats-officedocument.presentationml.tags+xml"/>
  <Override PartName="/ppt/tags/tag3859.xml" ContentType="application/vnd.openxmlformats-officedocument.presentationml.tags+xml"/>
  <Override PartName="/ppt/tags/tag3860.xml" ContentType="application/vnd.openxmlformats-officedocument.presentationml.tags+xml"/>
  <Override PartName="/ppt/tags/tag3861.xml" ContentType="application/vnd.openxmlformats-officedocument.presentationml.tags+xml"/>
  <Override PartName="/ppt/tags/tag3862.xml" ContentType="application/vnd.openxmlformats-officedocument.presentationml.tags+xml"/>
  <Override PartName="/ppt/tags/tag3863.xml" ContentType="application/vnd.openxmlformats-officedocument.presentationml.tags+xml"/>
  <Override PartName="/ppt/tags/tag3864.xml" ContentType="application/vnd.openxmlformats-officedocument.presentationml.tags+xml"/>
  <Override PartName="/ppt/tags/tag3865.xml" ContentType="application/vnd.openxmlformats-officedocument.presentationml.tags+xml"/>
  <Override PartName="/ppt/tags/tag3866.xml" ContentType="application/vnd.openxmlformats-officedocument.presentationml.tags+xml"/>
  <Override PartName="/ppt/tags/tag3867.xml" ContentType="application/vnd.openxmlformats-officedocument.presentationml.tags+xml"/>
  <Override PartName="/ppt/tags/tag3868.xml" ContentType="application/vnd.openxmlformats-officedocument.presentationml.tags+xml"/>
  <Override PartName="/ppt/tags/tag3869.xml" ContentType="application/vnd.openxmlformats-officedocument.presentationml.tags+xml"/>
  <Override PartName="/ppt/tags/tag3870.xml" ContentType="application/vnd.openxmlformats-officedocument.presentationml.tags+xml"/>
  <Override PartName="/ppt/tags/tag3871.xml" ContentType="application/vnd.openxmlformats-officedocument.presentationml.tags+xml"/>
  <Override PartName="/ppt/tags/tag3872.xml" ContentType="application/vnd.openxmlformats-officedocument.presentationml.tags+xml"/>
  <Override PartName="/ppt/tags/tag3873.xml" ContentType="application/vnd.openxmlformats-officedocument.presentationml.tags+xml"/>
  <Override PartName="/ppt/tags/tag3874.xml" ContentType="application/vnd.openxmlformats-officedocument.presentationml.tags+xml"/>
  <Override PartName="/ppt/tags/tag3875.xml" ContentType="application/vnd.openxmlformats-officedocument.presentationml.tags+xml"/>
  <Override PartName="/ppt/tags/tag3876.xml" ContentType="application/vnd.openxmlformats-officedocument.presentationml.tags+xml"/>
  <Override PartName="/ppt/tags/tag3877.xml" ContentType="application/vnd.openxmlformats-officedocument.presentationml.tags+xml"/>
  <Override PartName="/ppt/tags/tag3878.xml" ContentType="application/vnd.openxmlformats-officedocument.presentationml.tags+xml"/>
  <Override PartName="/ppt/tags/tag3879.xml" ContentType="application/vnd.openxmlformats-officedocument.presentationml.tags+xml"/>
  <Override PartName="/ppt/tags/tag3880.xml" ContentType="application/vnd.openxmlformats-officedocument.presentationml.tags+xml"/>
  <Override PartName="/ppt/tags/tag3881.xml" ContentType="application/vnd.openxmlformats-officedocument.presentationml.tags+xml"/>
  <Override PartName="/ppt/tags/tag3882.xml" ContentType="application/vnd.openxmlformats-officedocument.presentationml.tags+xml"/>
  <Override PartName="/ppt/tags/tag3883.xml" ContentType="application/vnd.openxmlformats-officedocument.presentationml.tags+xml"/>
  <Override PartName="/ppt/tags/tag3884.xml" ContentType="application/vnd.openxmlformats-officedocument.presentationml.tags+xml"/>
  <Override PartName="/ppt/tags/tag3885.xml" ContentType="application/vnd.openxmlformats-officedocument.presentationml.tags+xml"/>
  <Override PartName="/ppt/tags/tag3886.xml" ContentType="application/vnd.openxmlformats-officedocument.presentationml.tags+xml"/>
  <Override PartName="/ppt/tags/tag3887.xml" ContentType="application/vnd.openxmlformats-officedocument.presentationml.tags+xml"/>
  <Override PartName="/ppt/tags/tag3888.xml" ContentType="application/vnd.openxmlformats-officedocument.presentationml.tags+xml"/>
  <Override PartName="/ppt/tags/tag3889.xml" ContentType="application/vnd.openxmlformats-officedocument.presentationml.tags+xml"/>
  <Override PartName="/ppt/tags/tag3890.xml" ContentType="application/vnd.openxmlformats-officedocument.presentationml.tags+xml"/>
  <Override PartName="/ppt/tags/tag3891.xml" ContentType="application/vnd.openxmlformats-officedocument.presentationml.tags+xml"/>
  <Override PartName="/ppt/tags/tag3892.xml" ContentType="application/vnd.openxmlformats-officedocument.presentationml.tags+xml"/>
  <Override PartName="/ppt/tags/tag3893.xml" ContentType="application/vnd.openxmlformats-officedocument.presentationml.tags+xml"/>
  <Override PartName="/ppt/tags/tag3894.xml" ContentType="application/vnd.openxmlformats-officedocument.presentationml.tags+xml"/>
  <Override PartName="/ppt/tags/tag3895.xml" ContentType="application/vnd.openxmlformats-officedocument.presentationml.tags+xml"/>
  <Override PartName="/ppt/tags/tag3896.xml" ContentType="application/vnd.openxmlformats-officedocument.presentationml.tags+xml"/>
  <Override PartName="/ppt/tags/tag3897.xml" ContentType="application/vnd.openxmlformats-officedocument.presentationml.tags+xml"/>
  <Override PartName="/ppt/tags/tag3898.xml" ContentType="application/vnd.openxmlformats-officedocument.presentationml.tags+xml"/>
  <Override PartName="/ppt/tags/tag3899.xml" ContentType="application/vnd.openxmlformats-officedocument.presentationml.tags+xml"/>
  <Override PartName="/ppt/tags/tag3900.xml" ContentType="application/vnd.openxmlformats-officedocument.presentationml.tags+xml"/>
  <Override PartName="/ppt/tags/tag3901.xml" ContentType="application/vnd.openxmlformats-officedocument.presentationml.tags+xml"/>
  <Override PartName="/ppt/tags/tag3902.xml" ContentType="application/vnd.openxmlformats-officedocument.presentationml.tags+xml"/>
  <Override PartName="/ppt/tags/tag3903.xml" ContentType="application/vnd.openxmlformats-officedocument.presentationml.tags+xml"/>
  <Override PartName="/ppt/tags/tag3904.xml" ContentType="application/vnd.openxmlformats-officedocument.presentationml.tags+xml"/>
  <Override PartName="/ppt/tags/tag3905.xml" ContentType="application/vnd.openxmlformats-officedocument.presentationml.tags+xml"/>
  <Override PartName="/ppt/tags/tag3906.xml" ContentType="application/vnd.openxmlformats-officedocument.presentationml.tags+xml"/>
  <Override PartName="/ppt/tags/tag3907.xml" ContentType="application/vnd.openxmlformats-officedocument.presentationml.tags+xml"/>
  <Override PartName="/ppt/tags/tag3908.xml" ContentType="application/vnd.openxmlformats-officedocument.presentationml.tags+xml"/>
  <Override PartName="/ppt/tags/tag3909.xml" ContentType="application/vnd.openxmlformats-officedocument.presentationml.tags+xml"/>
  <Override PartName="/ppt/tags/tag3910.xml" ContentType="application/vnd.openxmlformats-officedocument.presentationml.tags+xml"/>
  <Override PartName="/ppt/tags/tag3911.xml" ContentType="application/vnd.openxmlformats-officedocument.presentationml.tags+xml"/>
  <Override PartName="/ppt/tags/tag3912.xml" ContentType="application/vnd.openxmlformats-officedocument.presentationml.tags+xml"/>
  <Override PartName="/ppt/tags/tag3913.xml" ContentType="application/vnd.openxmlformats-officedocument.presentationml.tags+xml"/>
  <Override PartName="/ppt/tags/tag3914.xml" ContentType="application/vnd.openxmlformats-officedocument.presentationml.tags+xml"/>
  <Override PartName="/ppt/tags/tag3915.xml" ContentType="application/vnd.openxmlformats-officedocument.presentationml.tags+xml"/>
  <Override PartName="/ppt/tags/tag3916.xml" ContentType="application/vnd.openxmlformats-officedocument.presentationml.tags+xml"/>
  <Override PartName="/ppt/tags/tag3917.xml" ContentType="application/vnd.openxmlformats-officedocument.presentationml.tags+xml"/>
  <Override PartName="/ppt/tags/tag3918.xml" ContentType="application/vnd.openxmlformats-officedocument.presentationml.tags+xml"/>
  <Override PartName="/ppt/tags/tag3919.xml" ContentType="application/vnd.openxmlformats-officedocument.presentationml.tags+xml"/>
  <Override PartName="/ppt/tags/tag3920.xml" ContentType="application/vnd.openxmlformats-officedocument.presentationml.tags+xml"/>
  <Override PartName="/ppt/tags/tag3921.xml" ContentType="application/vnd.openxmlformats-officedocument.presentationml.tags+xml"/>
  <Override PartName="/ppt/tags/tag3922.xml" ContentType="application/vnd.openxmlformats-officedocument.presentationml.tags+xml"/>
  <Override PartName="/ppt/tags/tag3923.xml" ContentType="application/vnd.openxmlformats-officedocument.presentationml.tags+xml"/>
  <Override PartName="/ppt/tags/tag3924.xml" ContentType="application/vnd.openxmlformats-officedocument.presentationml.tags+xml"/>
  <Override PartName="/ppt/tags/tag3925.xml" ContentType="application/vnd.openxmlformats-officedocument.presentationml.tags+xml"/>
  <Override PartName="/ppt/tags/tag3926.xml" ContentType="application/vnd.openxmlformats-officedocument.presentationml.tags+xml"/>
  <Override PartName="/ppt/tags/tag3927.xml" ContentType="application/vnd.openxmlformats-officedocument.presentationml.tags+xml"/>
  <Override PartName="/ppt/tags/tag3928.xml" ContentType="application/vnd.openxmlformats-officedocument.presentationml.tags+xml"/>
  <Override PartName="/ppt/tags/tag3929.xml" ContentType="application/vnd.openxmlformats-officedocument.presentationml.tags+xml"/>
  <Override PartName="/ppt/tags/tag3930.xml" ContentType="application/vnd.openxmlformats-officedocument.presentationml.tags+xml"/>
  <Override PartName="/ppt/tags/tag3931.xml" ContentType="application/vnd.openxmlformats-officedocument.presentationml.tags+xml"/>
  <Override PartName="/ppt/tags/tag3932.xml" ContentType="application/vnd.openxmlformats-officedocument.presentationml.tags+xml"/>
  <Override PartName="/ppt/tags/tag3933.xml" ContentType="application/vnd.openxmlformats-officedocument.presentationml.tags+xml"/>
  <Override PartName="/ppt/tags/tag3934.xml" ContentType="application/vnd.openxmlformats-officedocument.presentationml.tags+xml"/>
  <Override PartName="/ppt/tags/tag3935.xml" ContentType="application/vnd.openxmlformats-officedocument.presentationml.tags+xml"/>
  <Override PartName="/ppt/tags/tag3936.xml" ContentType="application/vnd.openxmlformats-officedocument.presentationml.tags+xml"/>
  <Override PartName="/ppt/tags/tag3937.xml" ContentType="application/vnd.openxmlformats-officedocument.presentationml.tags+xml"/>
  <Override PartName="/ppt/tags/tag3938.xml" ContentType="application/vnd.openxmlformats-officedocument.presentationml.tags+xml"/>
  <Override PartName="/ppt/tags/tag3939.xml" ContentType="application/vnd.openxmlformats-officedocument.presentationml.tags+xml"/>
  <Override PartName="/ppt/tags/tag3940.xml" ContentType="application/vnd.openxmlformats-officedocument.presentationml.tags+xml"/>
  <Override PartName="/ppt/tags/tag3941.xml" ContentType="application/vnd.openxmlformats-officedocument.presentationml.tags+xml"/>
  <Override PartName="/ppt/tags/tag3942.xml" ContentType="application/vnd.openxmlformats-officedocument.presentationml.tags+xml"/>
  <Override PartName="/ppt/tags/tag3943.xml" ContentType="application/vnd.openxmlformats-officedocument.presentationml.tags+xml"/>
  <Override PartName="/ppt/tags/tag3944.xml" ContentType="application/vnd.openxmlformats-officedocument.presentationml.tags+xml"/>
  <Override PartName="/ppt/tags/tag3945.xml" ContentType="application/vnd.openxmlformats-officedocument.presentationml.tags+xml"/>
  <Override PartName="/ppt/tags/tag3946.xml" ContentType="application/vnd.openxmlformats-officedocument.presentationml.tags+xml"/>
  <Override PartName="/ppt/tags/tag3947.xml" ContentType="application/vnd.openxmlformats-officedocument.presentationml.tags+xml"/>
  <Override PartName="/ppt/tags/tag3948.xml" ContentType="application/vnd.openxmlformats-officedocument.presentationml.tags+xml"/>
  <Override PartName="/ppt/tags/tag3949.xml" ContentType="application/vnd.openxmlformats-officedocument.presentationml.tags+xml"/>
  <Override PartName="/ppt/tags/tag3950.xml" ContentType="application/vnd.openxmlformats-officedocument.presentationml.tags+xml"/>
  <Override PartName="/ppt/tags/tag3951.xml" ContentType="application/vnd.openxmlformats-officedocument.presentationml.tags+xml"/>
  <Override PartName="/ppt/tags/tag3952.xml" ContentType="application/vnd.openxmlformats-officedocument.presentationml.tags+xml"/>
  <Override PartName="/ppt/tags/tag3953.xml" ContentType="application/vnd.openxmlformats-officedocument.presentationml.tags+xml"/>
  <Override PartName="/ppt/tags/tag3954.xml" ContentType="application/vnd.openxmlformats-officedocument.presentationml.tags+xml"/>
  <Override PartName="/ppt/tags/tag3955.xml" ContentType="application/vnd.openxmlformats-officedocument.presentationml.tags+xml"/>
  <Override PartName="/ppt/tags/tag3956.xml" ContentType="application/vnd.openxmlformats-officedocument.presentationml.tags+xml"/>
  <Override PartName="/ppt/tags/tag3957.xml" ContentType="application/vnd.openxmlformats-officedocument.presentationml.tags+xml"/>
  <Override PartName="/ppt/tags/tag3958.xml" ContentType="application/vnd.openxmlformats-officedocument.presentationml.tags+xml"/>
  <Override PartName="/ppt/tags/tag3959.xml" ContentType="application/vnd.openxmlformats-officedocument.presentationml.tags+xml"/>
  <Override PartName="/ppt/tags/tag3960.xml" ContentType="application/vnd.openxmlformats-officedocument.presentationml.tags+xml"/>
  <Override PartName="/ppt/tags/tag3961.xml" ContentType="application/vnd.openxmlformats-officedocument.presentationml.tags+xml"/>
  <Override PartName="/ppt/tags/tag3962.xml" ContentType="application/vnd.openxmlformats-officedocument.presentationml.tags+xml"/>
  <Override PartName="/ppt/tags/tag3963.xml" ContentType="application/vnd.openxmlformats-officedocument.presentationml.tags+xml"/>
  <Override PartName="/ppt/tags/tag3964.xml" ContentType="application/vnd.openxmlformats-officedocument.presentationml.tags+xml"/>
  <Override PartName="/ppt/tags/tag3965.xml" ContentType="application/vnd.openxmlformats-officedocument.presentationml.tags+xml"/>
  <Override PartName="/ppt/tags/tag3966.xml" ContentType="application/vnd.openxmlformats-officedocument.presentationml.tags+xml"/>
  <Override PartName="/ppt/tags/tag3967.xml" ContentType="application/vnd.openxmlformats-officedocument.presentationml.tags+xml"/>
  <Override PartName="/ppt/tags/tag3968.xml" ContentType="application/vnd.openxmlformats-officedocument.presentationml.tags+xml"/>
  <Override PartName="/ppt/tags/tag3969.xml" ContentType="application/vnd.openxmlformats-officedocument.presentationml.tags+xml"/>
  <Override PartName="/ppt/tags/tag3970.xml" ContentType="application/vnd.openxmlformats-officedocument.presentationml.tags+xml"/>
  <Override PartName="/ppt/tags/tag3971.xml" ContentType="application/vnd.openxmlformats-officedocument.presentationml.tags+xml"/>
  <Override PartName="/ppt/tags/tag3972.xml" ContentType="application/vnd.openxmlformats-officedocument.presentationml.tags+xml"/>
  <Override PartName="/ppt/tags/tag3973.xml" ContentType="application/vnd.openxmlformats-officedocument.presentationml.tags+xml"/>
  <Override PartName="/ppt/tags/tag3974.xml" ContentType="application/vnd.openxmlformats-officedocument.presentationml.tags+xml"/>
  <Override PartName="/ppt/tags/tag3975.xml" ContentType="application/vnd.openxmlformats-officedocument.presentationml.tags+xml"/>
  <Override PartName="/ppt/tags/tag3976.xml" ContentType="application/vnd.openxmlformats-officedocument.presentationml.tags+xml"/>
  <Override PartName="/ppt/tags/tag3977.xml" ContentType="application/vnd.openxmlformats-officedocument.presentationml.tags+xml"/>
  <Override PartName="/ppt/tags/tag3978.xml" ContentType="application/vnd.openxmlformats-officedocument.presentationml.tags+xml"/>
  <Override PartName="/ppt/tags/tag3979.xml" ContentType="application/vnd.openxmlformats-officedocument.presentationml.tags+xml"/>
  <Override PartName="/ppt/tags/tag3980.xml" ContentType="application/vnd.openxmlformats-officedocument.presentationml.tags+xml"/>
  <Override PartName="/ppt/tags/tag3981.xml" ContentType="application/vnd.openxmlformats-officedocument.presentationml.tags+xml"/>
  <Override PartName="/ppt/tags/tag3982.xml" ContentType="application/vnd.openxmlformats-officedocument.presentationml.tags+xml"/>
  <Override PartName="/ppt/tags/tag3983.xml" ContentType="application/vnd.openxmlformats-officedocument.presentationml.tags+xml"/>
  <Override PartName="/ppt/tags/tag3984.xml" ContentType="application/vnd.openxmlformats-officedocument.presentationml.tags+xml"/>
  <Override PartName="/ppt/tags/tag3985.xml" ContentType="application/vnd.openxmlformats-officedocument.presentationml.tags+xml"/>
  <Override PartName="/ppt/tags/tag3986.xml" ContentType="application/vnd.openxmlformats-officedocument.presentationml.tags+xml"/>
  <Override PartName="/ppt/tags/tag3987.xml" ContentType="application/vnd.openxmlformats-officedocument.presentationml.tags+xml"/>
  <Override PartName="/ppt/tags/tag3988.xml" ContentType="application/vnd.openxmlformats-officedocument.presentationml.tags+xml"/>
  <Override PartName="/ppt/tags/tag3989.xml" ContentType="application/vnd.openxmlformats-officedocument.presentationml.tags+xml"/>
  <Override PartName="/ppt/tags/tag3990.xml" ContentType="application/vnd.openxmlformats-officedocument.presentationml.tags+xml"/>
  <Override PartName="/ppt/tags/tag3991.xml" ContentType="application/vnd.openxmlformats-officedocument.presentationml.tags+xml"/>
  <Override PartName="/ppt/tags/tag3992.xml" ContentType="application/vnd.openxmlformats-officedocument.presentationml.tags+xml"/>
  <Override PartName="/ppt/tags/tag3993.xml" ContentType="application/vnd.openxmlformats-officedocument.presentationml.tags+xml"/>
  <Override PartName="/ppt/tags/tag3994.xml" ContentType="application/vnd.openxmlformats-officedocument.presentationml.tags+xml"/>
  <Override PartName="/ppt/tags/tag3995.xml" ContentType="application/vnd.openxmlformats-officedocument.presentationml.tags+xml"/>
  <Override PartName="/ppt/tags/tag3996.xml" ContentType="application/vnd.openxmlformats-officedocument.presentationml.tags+xml"/>
  <Override PartName="/ppt/tags/tag3997.xml" ContentType="application/vnd.openxmlformats-officedocument.presentationml.tags+xml"/>
  <Override PartName="/ppt/tags/tag3998.xml" ContentType="application/vnd.openxmlformats-officedocument.presentationml.tags+xml"/>
  <Override PartName="/ppt/tags/tag3999.xml" ContentType="application/vnd.openxmlformats-officedocument.presentationml.tags+xml"/>
  <Override PartName="/ppt/tags/tag4000.xml" ContentType="application/vnd.openxmlformats-officedocument.presentationml.tags+xml"/>
  <Override PartName="/ppt/tags/tag4001.xml" ContentType="application/vnd.openxmlformats-officedocument.presentationml.tags+xml"/>
  <Override PartName="/ppt/tags/tag4002.xml" ContentType="application/vnd.openxmlformats-officedocument.presentationml.tags+xml"/>
  <Override PartName="/ppt/tags/tag4003.xml" ContentType="application/vnd.openxmlformats-officedocument.presentationml.tags+xml"/>
  <Override PartName="/ppt/tags/tag4004.xml" ContentType="application/vnd.openxmlformats-officedocument.presentationml.tags+xml"/>
  <Override PartName="/ppt/tags/tag4005.xml" ContentType="application/vnd.openxmlformats-officedocument.presentationml.tags+xml"/>
  <Override PartName="/ppt/tags/tag4006.xml" ContentType="application/vnd.openxmlformats-officedocument.presentationml.tags+xml"/>
  <Override PartName="/ppt/tags/tag4007.xml" ContentType="application/vnd.openxmlformats-officedocument.presentationml.tags+xml"/>
  <Override PartName="/ppt/tags/tag4008.xml" ContentType="application/vnd.openxmlformats-officedocument.presentationml.tags+xml"/>
  <Override PartName="/ppt/tags/tag4009.xml" ContentType="application/vnd.openxmlformats-officedocument.presentationml.tags+xml"/>
  <Override PartName="/ppt/tags/tag4010.xml" ContentType="application/vnd.openxmlformats-officedocument.presentationml.tags+xml"/>
  <Override PartName="/ppt/tags/tag4011.xml" ContentType="application/vnd.openxmlformats-officedocument.presentationml.tags+xml"/>
  <Override PartName="/ppt/tags/tag4012.xml" ContentType="application/vnd.openxmlformats-officedocument.presentationml.tags+xml"/>
  <Override PartName="/ppt/tags/tag4013.xml" ContentType="application/vnd.openxmlformats-officedocument.presentationml.tags+xml"/>
  <Override PartName="/ppt/tags/tag4014.xml" ContentType="application/vnd.openxmlformats-officedocument.presentationml.tags+xml"/>
  <Override PartName="/ppt/tags/tag4015.xml" ContentType="application/vnd.openxmlformats-officedocument.presentationml.tags+xml"/>
  <Override PartName="/ppt/tags/tag4016.xml" ContentType="application/vnd.openxmlformats-officedocument.presentationml.tags+xml"/>
  <Override PartName="/ppt/tags/tag4017.xml" ContentType="application/vnd.openxmlformats-officedocument.presentationml.tags+xml"/>
  <Override PartName="/ppt/tags/tag4018.xml" ContentType="application/vnd.openxmlformats-officedocument.presentationml.tags+xml"/>
  <Override PartName="/ppt/tags/tag4019.xml" ContentType="application/vnd.openxmlformats-officedocument.presentationml.tags+xml"/>
  <Override PartName="/ppt/tags/tag4020.xml" ContentType="application/vnd.openxmlformats-officedocument.presentationml.tags+xml"/>
  <Override PartName="/ppt/tags/tag4021.xml" ContentType="application/vnd.openxmlformats-officedocument.presentationml.tags+xml"/>
  <Override PartName="/ppt/tags/tag4022.xml" ContentType="application/vnd.openxmlformats-officedocument.presentationml.tags+xml"/>
  <Override PartName="/ppt/tags/tag4023.xml" ContentType="application/vnd.openxmlformats-officedocument.presentationml.tags+xml"/>
  <Override PartName="/ppt/tags/tag4024.xml" ContentType="application/vnd.openxmlformats-officedocument.presentationml.tags+xml"/>
  <Override PartName="/ppt/tags/tag4025.xml" ContentType="application/vnd.openxmlformats-officedocument.presentationml.tags+xml"/>
  <Override PartName="/ppt/tags/tag4026.xml" ContentType="application/vnd.openxmlformats-officedocument.presentationml.tags+xml"/>
  <Override PartName="/ppt/tags/tag4027.xml" ContentType="application/vnd.openxmlformats-officedocument.presentationml.tags+xml"/>
  <Override PartName="/ppt/tags/tag4028.xml" ContentType="application/vnd.openxmlformats-officedocument.presentationml.tags+xml"/>
  <Override PartName="/ppt/tags/tag4029.xml" ContentType="application/vnd.openxmlformats-officedocument.presentationml.tags+xml"/>
  <Override PartName="/ppt/tags/tag4030.xml" ContentType="application/vnd.openxmlformats-officedocument.presentationml.tags+xml"/>
  <Override PartName="/ppt/tags/tag4031.xml" ContentType="application/vnd.openxmlformats-officedocument.presentationml.tags+xml"/>
  <Override PartName="/ppt/tags/tag4032.xml" ContentType="application/vnd.openxmlformats-officedocument.presentationml.tags+xml"/>
  <Override PartName="/ppt/tags/tag4033.xml" ContentType="application/vnd.openxmlformats-officedocument.presentationml.tags+xml"/>
  <Override PartName="/ppt/tags/tag4034.xml" ContentType="application/vnd.openxmlformats-officedocument.presentationml.tags+xml"/>
  <Override PartName="/ppt/tags/tag4035.xml" ContentType="application/vnd.openxmlformats-officedocument.presentationml.tags+xml"/>
  <Override PartName="/ppt/tags/tag4036.xml" ContentType="application/vnd.openxmlformats-officedocument.presentationml.tags+xml"/>
  <Override PartName="/ppt/tags/tag4037.xml" ContentType="application/vnd.openxmlformats-officedocument.presentationml.tags+xml"/>
  <Override PartName="/ppt/tags/tag4038.xml" ContentType="application/vnd.openxmlformats-officedocument.presentationml.tags+xml"/>
  <Override PartName="/ppt/tags/tag4039.xml" ContentType="application/vnd.openxmlformats-officedocument.presentationml.tags+xml"/>
  <Override PartName="/ppt/tags/tag4040.xml" ContentType="application/vnd.openxmlformats-officedocument.presentationml.tags+xml"/>
  <Override PartName="/ppt/tags/tag4041.xml" ContentType="application/vnd.openxmlformats-officedocument.presentationml.tags+xml"/>
  <Override PartName="/ppt/tags/tag4042.xml" ContentType="application/vnd.openxmlformats-officedocument.presentationml.tags+xml"/>
  <Override PartName="/ppt/tags/tag4043.xml" ContentType="application/vnd.openxmlformats-officedocument.presentationml.tags+xml"/>
  <Override PartName="/ppt/tags/tag4044.xml" ContentType="application/vnd.openxmlformats-officedocument.presentationml.tags+xml"/>
  <Override PartName="/ppt/tags/tag4045.xml" ContentType="application/vnd.openxmlformats-officedocument.presentationml.tags+xml"/>
  <Override PartName="/ppt/tags/tag4046.xml" ContentType="application/vnd.openxmlformats-officedocument.presentationml.tags+xml"/>
  <Override PartName="/ppt/tags/tag4047.xml" ContentType="application/vnd.openxmlformats-officedocument.presentationml.tags+xml"/>
  <Override PartName="/ppt/tags/tag4048.xml" ContentType="application/vnd.openxmlformats-officedocument.presentationml.tags+xml"/>
  <Override PartName="/ppt/tags/tag4049.xml" ContentType="application/vnd.openxmlformats-officedocument.presentationml.tags+xml"/>
  <Override PartName="/ppt/tags/tag4050.xml" ContentType="application/vnd.openxmlformats-officedocument.presentationml.tags+xml"/>
  <Override PartName="/ppt/tags/tag4051.xml" ContentType="application/vnd.openxmlformats-officedocument.presentationml.tags+xml"/>
  <Override PartName="/ppt/tags/tag4052.xml" ContentType="application/vnd.openxmlformats-officedocument.presentationml.tags+xml"/>
  <Override PartName="/ppt/tags/tag4053.xml" ContentType="application/vnd.openxmlformats-officedocument.presentationml.tags+xml"/>
  <Override PartName="/ppt/tags/tag4054.xml" ContentType="application/vnd.openxmlformats-officedocument.presentationml.tags+xml"/>
  <Override PartName="/ppt/tags/tag4055.xml" ContentType="application/vnd.openxmlformats-officedocument.presentationml.tags+xml"/>
  <Override PartName="/ppt/tags/tag4056.xml" ContentType="application/vnd.openxmlformats-officedocument.presentationml.tags+xml"/>
  <Override PartName="/ppt/tags/tag4057.xml" ContentType="application/vnd.openxmlformats-officedocument.presentationml.tags+xml"/>
  <Override PartName="/ppt/tags/tag4058.xml" ContentType="application/vnd.openxmlformats-officedocument.presentationml.tags+xml"/>
  <Override PartName="/ppt/tags/tag4059.xml" ContentType="application/vnd.openxmlformats-officedocument.presentationml.tags+xml"/>
  <Override PartName="/ppt/tags/tag4060.xml" ContentType="application/vnd.openxmlformats-officedocument.presentationml.tags+xml"/>
  <Override PartName="/ppt/tags/tag4061.xml" ContentType="application/vnd.openxmlformats-officedocument.presentationml.tags+xml"/>
  <Override PartName="/ppt/tags/tag4062.xml" ContentType="application/vnd.openxmlformats-officedocument.presentationml.tags+xml"/>
  <Override PartName="/ppt/tags/tag4063.xml" ContentType="application/vnd.openxmlformats-officedocument.presentationml.tags+xml"/>
  <Override PartName="/ppt/tags/tag4064.xml" ContentType="application/vnd.openxmlformats-officedocument.presentationml.tags+xml"/>
  <Override PartName="/ppt/tags/tag4065.xml" ContentType="application/vnd.openxmlformats-officedocument.presentationml.tags+xml"/>
  <Override PartName="/ppt/tags/tag4066.xml" ContentType="application/vnd.openxmlformats-officedocument.presentationml.tags+xml"/>
  <Override PartName="/ppt/tags/tag4067.xml" ContentType="application/vnd.openxmlformats-officedocument.presentationml.tags+xml"/>
  <Override PartName="/ppt/tags/tag4068.xml" ContentType="application/vnd.openxmlformats-officedocument.presentationml.tags+xml"/>
  <Override PartName="/ppt/tags/tag4069.xml" ContentType="application/vnd.openxmlformats-officedocument.presentationml.tags+xml"/>
  <Override PartName="/ppt/tags/tag4070.xml" ContentType="application/vnd.openxmlformats-officedocument.presentationml.tags+xml"/>
  <Override PartName="/ppt/tags/tag4071.xml" ContentType="application/vnd.openxmlformats-officedocument.presentationml.tags+xml"/>
  <Override PartName="/ppt/tags/tag4072.xml" ContentType="application/vnd.openxmlformats-officedocument.presentationml.tags+xml"/>
  <Override PartName="/ppt/tags/tag4073.xml" ContentType="application/vnd.openxmlformats-officedocument.presentationml.tags+xml"/>
  <Override PartName="/ppt/tags/tag4074.xml" ContentType="application/vnd.openxmlformats-officedocument.presentationml.tags+xml"/>
  <Override PartName="/ppt/tags/tag4075.xml" ContentType="application/vnd.openxmlformats-officedocument.presentationml.tags+xml"/>
  <Override PartName="/ppt/tags/tag4076.xml" ContentType="application/vnd.openxmlformats-officedocument.presentationml.tags+xml"/>
  <Override PartName="/ppt/tags/tag4077.xml" ContentType="application/vnd.openxmlformats-officedocument.presentationml.tags+xml"/>
  <Override PartName="/ppt/tags/tag4078.xml" ContentType="application/vnd.openxmlformats-officedocument.presentationml.tags+xml"/>
  <Override PartName="/ppt/tags/tag4079.xml" ContentType="application/vnd.openxmlformats-officedocument.presentationml.tags+xml"/>
  <Override PartName="/ppt/tags/tag4080.xml" ContentType="application/vnd.openxmlformats-officedocument.presentationml.tags+xml"/>
  <Override PartName="/ppt/tags/tag4081.xml" ContentType="application/vnd.openxmlformats-officedocument.presentationml.tags+xml"/>
  <Override PartName="/ppt/tags/tag4082.xml" ContentType="application/vnd.openxmlformats-officedocument.presentationml.tags+xml"/>
  <Override PartName="/ppt/tags/tag4083.xml" ContentType="application/vnd.openxmlformats-officedocument.presentationml.tags+xml"/>
  <Override PartName="/ppt/tags/tag4084.xml" ContentType="application/vnd.openxmlformats-officedocument.presentationml.tags+xml"/>
  <Override PartName="/ppt/tags/tag4085.xml" ContentType="application/vnd.openxmlformats-officedocument.presentationml.tags+xml"/>
  <Override PartName="/ppt/tags/tag4086.xml" ContentType="application/vnd.openxmlformats-officedocument.presentationml.tags+xml"/>
  <Override PartName="/ppt/tags/tag4087.xml" ContentType="application/vnd.openxmlformats-officedocument.presentationml.tags+xml"/>
  <Override PartName="/ppt/tags/tag4088.xml" ContentType="application/vnd.openxmlformats-officedocument.presentationml.tags+xml"/>
  <Override PartName="/ppt/tags/tag4089.xml" ContentType="application/vnd.openxmlformats-officedocument.presentationml.tags+xml"/>
  <Override PartName="/ppt/tags/tag4090.xml" ContentType="application/vnd.openxmlformats-officedocument.presentationml.tags+xml"/>
  <Override PartName="/ppt/tags/tag4091.xml" ContentType="application/vnd.openxmlformats-officedocument.presentationml.tags+xml"/>
  <Override PartName="/ppt/tags/tag4092.xml" ContentType="application/vnd.openxmlformats-officedocument.presentationml.tags+xml"/>
  <Override PartName="/ppt/tags/tag4093.xml" ContentType="application/vnd.openxmlformats-officedocument.presentationml.tags+xml"/>
  <Override PartName="/ppt/tags/tag4094.xml" ContentType="application/vnd.openxmlformats-officedocument.presentationml.tags+xml"/>
  <Override PartName="/ppt/tags/tag4095.xml" ContentType="application/vnd.openxmlformats-officedocument.presentationml.tags+xml"/>
  <Override PartName="/ppt/tags/tag4096.xml" ContentType="application/vnd.openxmlformats-officedocument.presentationml.tags+xml"/>
  <Override PartName="/ppt/tags/tag4097.xml" ContentType="application/vnd.openxmlformats-officedocument.presentationml.tags+xml"/>
  <Override PartName="/ppt/tags/tag4098.xml" ContentType="application/vnd.openxmlformats-officedocument.presentationml.tags+xml"/>
  <Override PartName="/ppt/tags/tag4099.xml" ContentType="application/vnd.openxmlformats-officedocument.presentationml.tags+xml"/>
  <Override PartName="/ppt/tags/tag4100.xml" ContentType="application/vnd.openxmlformats-officedocument.presentationml.tags+xml"/>
  <Override PartName="/ppt/tags/tag4101.xml" ContentType="application/vnd.openxmlformats-officedocument.presentationml.tags+xml"/>
  <Override PartName="/ppt/tags/tag4102.xml" ContentType="application/vnd.openxmlformats-officedocument.presentationml.tags+xml"/>
  <Override PartName="/ppt/tags/tag4103.xml" ContentType="application/vnd.openxmlformats-officedocument.presentationml.tags+xml"/>
  <Override PartName="/ppt/tags/tag4104.xml" ContentType="application/vnd.openxmlformats-officedocument.presentationml.tags+xml"/>
  <Override PartName="/ppt/tags/tag4105.xml" ContentType="application/vnd.openxmlformats-officedocument.presentationml.tags+xml"/>
  <Override PartName="/ppt/tags/tag4106.xml" ContentType="application/vnd.openxmlformats-officedocument.presentationml.tags+xml"/>
  <Override PartName="/ppt/tags/tag4107.xml" ContentType="application/vnd.openxmlformats-officedocument.presentationml.tags+xml"/>
  <Override PartName="/ppt/tags/tag4108.xml" ContentType="application/vnd.openxmlformats-officedocument.presentationml.tags+xml"/>
  <Override PartName="/ppt/tags/tag4109.xml" ContentType="application/vnd.openxmlformats-officedocument.presentationml.tags+xml"/>
  <Override PartName="/ppt/tags/tag4110.xml" ContentType="application/vnd.openxmlformats-officedocument.presentationml.tags+xml"/>
  <Override PartName="/ppt/tags/tag4111.xml" ContentType="application/vnd.openxmlformats-officedocument.presentationml.tags+xml"/>
  <Override PartName="/ppt/tags/tag4112.xml" ContentType="application/vnd.openxmlformats-officedocument.presentationml.tags+xml"/>
  <Override PartName="/ppt/tags/tag4113.xml" ContentType="application/vnd.openxmlformats-officedocument.presentationml.tags+xml"/>
  <Override PartName="/ppt/tags/tag4114.xml" ContentType="application/vnd.openxmlformats-officedocument.presentationml.tags+xml"/>
  <Override PartName="/ppt/tags/tag4115.xml" ContentType="application/vnd.openxmlformats-officedocument.presentationml.tags+xml"/>
  <Override PartName="/ppt/tags/tag4116.xml" ContentType="application/vnd.openxmlformats-officedocument.presentationml.tags+xml"/>
  <Override PartName="/ppt/tags/tag4117.xml" ContentType="application/vnd.openxmlformats-officedocument.presentationml.tags+xml"/>
  <Override PartName="/ppt/tags/tag4118.xml" ContentType="application/vnd.openxmlformats-officedocument.presentationml.tags+xml"/>
  <Override PartName="/ppt/tags/tag4119.xml" ContentType="application/vnd.openxmlformats-officedocument.presentationml.tags+xml"/>
  <Override PartName="/ppt/tags/tag4120.xml" ContentType="application/vnd.openxmlformats-officedocument.presentationml.tags+xml"/>
  <Override PartName="/ppt/tags/tag4121.xml" ContentType="application/vnd.openxmlformats-officedocument.presentationml.tags+xml"/>
  <Override PartName="/ppt/tags/tag4122.xml" ContentType="application/vnd.openxmlformats-officedocument.presentationml.tags+xml"/>
  <Override PartName="/ppt/tags/tag4123.xml" ContentType="application/vnd.openxmlformats-officedocument.presentationml.tags+xml"/>
  <Override PartName="/ppt/tags/tag4124.xml" ContentType="application/vnd.openxmlformats-officedocument.presentationml.tags+xml"/>
  <Override PartName="/ppt/tags/tag4125.xml" ContentType="application/vnd.openxmlformats-officedocument.presentationml.tags+xml"/>
  <Override PartName="/ppt/tags/tag4126.xml" ContentType="application/vnd.openxmlformats-officedocument.presentationml.tags+xml"/>
  <Override PartName="/ppt/tags/tag4127.xml" ContentType="application/vnd.openxmlformats-officedocument.presentationml.tags+xml"/>
  <Override PartName="/ppt/tags/tag4128.xml" ContentType="application/vnd.openxmlformats-officedocument.presentationml.tags+xml"/>
  <Override PartName="/ppt/tags/tag4129.xml" ContentType="application/vnd.openxmlformats-officedocument.presentationml.tags+xml"/>
  <Override PartName="/ppt/tags/tag4130.xml" ContentType="application/vnd.openxmlformats-officedocument.presentationml.tags+xml"/>
  <Override PartName="/ppt/tags/tag4131.xml" ContentType="application/vnd.openxmlformats-officedocument.presentationml.tags+xml"/>
  <Override PartName="/ppt/tags/tag4132.xml" ContentType="application/vnd.openxmlformats-officedocument.presentationml.tags+xml"/>
  <Override PartName="/ppt/tags/tag4133.xml" ContentType="application/vnd.openxmlformats-officedocument.presentationml.tags+xml"/>
  <Override PartName="/ppt/tags/tag4134.xml" ContentType="application/vnd.openxmlformats-officedocument.presentationml.tags+xml"/>
  <Override PartName="/ppt/tags/tag4135.xml" ContentType="application/vnd.openxmlformats-officedocument.presentationml.tags+xml"/>
  <Override PartName="/ppt/tags/tag4136.xml" ContentType="application/vnd.openxmlformats-officedocument.presentationml.tags+xml"/>
  <Override PartName="/ppt/tags/tag4137.xml" ContentType="application/vnd.openxmlformats-officedocument.presentationml.tags+xml"/>
  <Override PartName="/ppt/tags/tag4138.xml" ContentType="application/vnd.openxmlformats-officedocument.presentationml.tags+xml"/>
  <Override PartName="/ppt/tags/tag4139.xml" ContentType="application/vnd.openxmlformats-officedocument.presentationml.tags+xml"/>
  <Override PartName="/ppt/tags/tag4140.xml" ContentType="application/vnd.openxmlformats-officedocument.presentationml.tags+xml"/>
  <Override PartName="/ppt/tags/tag4141.xml" ContentType="application/vnd.openxmlformats-officedocument.presentationml.tags+xml"/>
  <Override PartName="/ppt/tags/tag4142.xml" ContentType="application/vnd.openxmlformats-officedocument.presentationml.tags+xml"/>
  <Override PartName="/ppt/tags/tag4143.xml" ContentType="application/vnd.openxmlformats-officedocument.presentationml.tags+xml"/>
  <Override PartName="/ppt/tags/tag4144.xml" ContentType="application/vnd.openxmlformats-officedocument.presentationml.tags+xml"/>
  <Override PartName="/ppt/tags/tag4145.xml" ContentType="application/vnd.openxmlformats-officedocument.presentationml.tags+xml"/>
  <Override PartName="/ppt/tags/tag4146.xml" ContentType="application/vnd.openxmlformats-officedocument.presentationml.tags+xml"/>
  <Override PartName="/ppt/tags/tag4147.xml" ContentType="application/vnd.openxmlformats-officedocument.presentationml.tags+xml"/>
  <Override PartName="/ppt/tags/tag4148.xml" ContentType="application/vnd.openxmlformats-officedocument.presentationml.tags+xml"/>
  <Override PartName="/ppt/tags/tag4149.xml" ContentType="application/vnd.openxmlformats-officedocument.presentationml.tags+xml"/>
  <Override PartName="/ppt/tags/tag4150.xml" ContentType="application/vnd.openxmlformats-officedocument.presentationml.tags+xml"/>
  <Override PartName="/ppt/notesSlides/notesSlide42.xml" ContentType="application/vnd.openxmlformats-officedocument.presentationml.notesSlide+xml"/>
  <Override PartName="/ppt/tags/tag4151.xml" ContentType="application/vnd.openxmlformats-officedocument.presentationml.tags+xml"/>
  <Override PartName="/ppt/notesSlides/notesSlide43.xml" ContentType="application/vnd.openxmlformats-officedocument.presentationml.notesSlide+xml"/>
  <Override PartName="/ppt/tags/tag4152.xml" ContentType="application/vnd.openxmlformats-officedocument.presentationml.tags+xml"/>
  <Override PartName="/ppt/notesSlides/notesSlide44.xml" ContentType="application/vnd.openxmlformats-officedocument.presentationml.notesSlide+xml"/>
  <Override PartName="/ppt/tags/tag4153.xml" ContentType="application/vnd.openxmlformats-officedocument.presentationml.tags+xml"/>
  <Override PartName="/ppt/notesSlides/notesSlide45.xml" ContentType="application/vnd.openxmlformats-officedocument.presentationml.notesSlide+xml"/>
  <Override PartName="/ppt/tags/tag4154.xml" ContentType="application/vnd.openxmlformats-officedocument.presentationml.tags+xml"/>
  <Override PartName="/ppt/tags/tag4155.xml" ContentType="application/vnd.openxmlformats-officedocument.presentationml.tags+xml"/>
  <Override PartName="/ppt/notesSlides/notesSlide46.xml" ContentType="application/vnd.openxmlformats-officedocument.presentationml.notesSlide+xml"/>
  <Override PartName="/ppt/tags/tag4156.xml" ContentType="application/vnd.openxmlformats-officedocument.presentationml.tags+xml"/>
  <Override PartName="/ppt/tags/tag4157.xml" ContentType="application/vnd.openxmlformats-officedocument.presentationml.tags+xml"/>
  <Override PartName="/ppt/notesSlides/notesSlide47.xml" ContentType="application/vnd.openxmlformats-officedocument.presentationml.notesSlide+xml"/>
  <Override PartName="/ppt/tags/tag4158.xml" ContentType="application/vnd.openxmlformats-officedocument.presentationml.tags+xml"/>
  <Override PartName="/ppt/tags/tag4159.xml" ContentType="application/vnd.openxmlformats-officedocument.presentationml.tags+xml"/>
  <Override PartName="/ppt/notesSlides/notesSlide48.xml" ContentType="application/vnd.openxmlformats-officedocument.presentationml.notesSlide+xml"/>
  <Override PartName="/ppt/tags/tag4160.xml" ContentType="application/vnd.openxmlformats-officedocument.presentationml.tags+xml"/>
  <Override PartName="/ppt/tags/tag4161.xml" ContentType="application/vnd.openxmlformats-officedocument.presentationml.tags+xml"/>
  <Override PartName="/ppt/notesSlides/notesSlide49.xml" ContentType="application/vnd.openxmlformats-officedocument.presentationml.notesSlide+xml"/>
  <Override PartName="/ppt/tags/tag4162.xml" ContentType="application/vnd.openxmlformats-officedocument.presentationml.tags+xml"/>
  <Override PartName="/ppt/tags/tag4163.xml" ContentType="application/vnd.openxmlformats-officedocument.presentationml.tags+xml"/>
  <Override PartName="/ppt/notesSlides/notesSlide50.xml" ContentType="application/vnd.openxmlformats-officedocument.presentationml.notesSlide+xml"/>
  <Override PartName="/ppt/tags/tag4164.xml" ContentType="application/vnd.openxmlformats-officedocument.presentationml.tags+xml"/>
  <Override PartName="/ppt/notesSlides/notesSlide51.xml" ContentType="application/vnd.openxmlformats-officedocument.presentationml.notesSlide+xml"/>
  <Override PartName="/ppt/tags/tag4165.xml" ContentType="application/vnd.openxmlformats-officedocument.presentationml.tags+xml"/>
  <Override PartName="/ppt/tags/tag4166.xml" ContentType="application/vnd.openxmlformats-officedocument.presentationml.tags+xml"/>
  <Override PartName="/ppt/notesSlides/notesSlide52.xml" ContentType="application/vnd.openxmlformats-officedocument.presentationml.notesSlide+xml"/>
  <Override PartName="/ppt/tags/tag4167.xml" ContentType="application/vnd.openxmlformats-officedocument.presentationml.tags+xml"/>
  <Override PartName="/ppt/tags/tag4168.xml" ContentType="application/vnd.openxmlformats-officedocument.presentationml.tags+xml"/>
  <Override PartName="/ppt/notesSlides/notesSlide53.xml" ContentType="application/vnd.openxmlformats-officedocument.presentationml.notesSlide+xml"/>
  <Override PartName="/ppt/tags/tag4169.xml" ContentType="application/vnd.openxmlformats-officedocument.presentationml.tags+xml"/>
  <Override PartName="/ppt/tags/tag4170.xml" ContentType="application/vnd.openxmlformats-officedocument.presentationml.tags+xml"/>
  <Override PartName="/ppt/tags/tag4171.xml" ContentType="application/vnd.openxmlformats-officedocument.presentationml.tags+xml"/>
  <Override PartName="/ppt/notesSlides/notesSlide54.xml" ContentType="application/vnd.openxmlformats-officedocument.presentationml.notesSlide+xml"/>
  <Override PartName="/ppt/tags/tag4172.xml" ContentType="application/vnd.openxmlformats-officedocument.presentationml.tags+xml"/>
  <Override PartName="/ppt/tags/tag4173.xml" ContentType="application/vnd.openxmlformats-officedocument.presentationml.tags+xml"/>
  <Override PartName="/ppt/tags/tag4174.xml" ContentType="application/vnd.openxmlformats-officedocument.presentationml.tags+xml"/>
  <Override PartName="/ppt/notesSlides/notesSlide55.xml" ContentType="application/vnd.openxmlformats-officedocument.presentationml.notesSlide+xml"/>
  <Override PartName="/ppt/tags/tag4175.xml" ContentType="application/vnd.openxmlformats-officedocument.presentationml.tags+xml"/>
  <Override PartName="/ppt/tags/tag4176.xml" ContentType="application/vnd.openxmlformats-officedocument.presentationml.tags+xml"/>
  <Override PartName="/ppt/tags/tag4177.xml" ContentType="application/vnd.openxmlformats-officedocument.presentationml.tags+xml"/>
  <Override PartName="/ppt/notesSlides/notesSlide56.xml" ContentType="application/vnd.openxmlformats-officedocument.presentationml.notesSlide+xml"/>
  <Override PartName="/ppt/tags/tag4178.xml" ContentType="application/vnd.openxmlformats-officedocument.presentationml.tags+xml"/>
  <Override PartName="/ppt/tags/tag4179.xml" ContentType="application/vnd.openxmlformats-officedocument.presentationml.tags+xml"/>
  <Override PartName="/ppt/tags/tag4180.xml" ContentType="application/vnd.openxmlformats-officedocument.presentationml.tags+xml"/>
  <Override PartName="/ppt/notesSlides/notesSlide57.xml" ContentType="application/vnd.openxmlformats-officedocument.presentationml.notesSlide+xml"/>
  <Override PartName="/ppt/tags/tag4181.xml" ContentType="application/vnd.openxmlformats-officedocument.presentationml.tags+xml"/>
  <Override PartName="/ppt/tags/tag4182.xml" ContentType="application/vnd.openxmlformats-officedocument.presentationml.tags+xml"/>
  <Override PartName="/ppt/tags/tag4183.xml" ContentType="application/vnd.openxmlformats-officedocument.presentationml.tags+xml"/>
  <Override PartName="/ppt/notesSlides/notesSlide58.xml" ContentType="application/vnd.openxmlformats-officedocument.presentationml.notesSlide+xml"/>
  <Override PartName="/ppt/tags/tag4184.xml" ContentType="application/vnd.openxmlformats-officedocument.presentationml.tags+xml"/>
  <Override PartName="/ppt/tags/tag4185.xml" ContentType="application/vnd.openxmlformats-officedocument.presentationml.tags+xml"/>
  <Override PartName="/ppt/notesSlides/notesSlide59.xml" ContentType="application/vnd.openxmlformats-officedocument.presentationml.notesSlide+xml"/>
  <Override PartName="/ppt/tags/tag4186.xml" ContentType="application/vnd.openxmlformats-officedocument.presentationml.tags+xml"/>
  <Override PartName="/ppt/notesSlides/notesSlide60.xml" ContentType="application/vnd.openxmlformats-officedocument.presentationml.notesSlide+xml"/>
  <Override PartName="/ppt/tags/tag4187.xml" ContentType="application/vnd.openxmlformats-officedocument.presentationml.tags+xml"/>
  <Override PartName="/ppt/tags/tag4188.xml" ContentType="application/vnd.openxmlformats-officedocument.presentationml.tags+xml"/>
  <Override PartName="/ppt/notesSlides/notesSlide61.xml" ContentType="application/vnd.openxmlformats-officedocument.presentationml.notesSlide+xml"/>
  <Override PartName="/ppt/tags/tag4189.xml" ContentType="application/vnd.openxmlformats-officedocument.presentationml.tags+xml"/>
  <Override PartName="/ppt/tags/tag4190.xml" ContentType="application/vnd.openxmlformats-officedocument.presentationml.tags+xml"/>
  <Override PartName="/ppt/notesSlides/notesSlide62.xml" ContentType="application/vnd.openxmlformats-officedocument.presentationml.notesSlide+xml"/>
  <Override PartName="/ppt/tags/tag4191.xml" ContentType="application/vnd.openxmlformats-officedocument.presentationml.tags+xml"/>
  <Override PartName="/ppt/tags/tag4192.xml" ContentType="application/vnd.openxmlformats-officedocument.presentationml.tags+xml"/>
  <Override PartName="/ppt/notesSlides/notesSlide63.xml" ContentType="application/vnd.openxmlformats-officedocument.presentationml.notesSlide+xml"/>
  <Override PartName="/ppt/tags/tag4193.xml" ContentType="application/vnd.openxmlformats-officedocument.presentationml.tags+xml"/>
  <Override PartName="/ppt/tags/tag4194.xml" ContentType="application/vnd.openxmlformats-officedocument.presentationml.tags+xml"/>
  <Override PartName="/ppt/notesSlides/notesSlide64.xml" ContentType="application/vnd.openxmlformats-officedocument.presentationml.notesSlide+xml"/>
  <Override PartName="/ppt/tags/tag4195.xml" ContentType="application/vnd.openxmlformats-officedocument.presentationml.tags+xml"/>
  <Override PartName="/ppt/tags/tag4196.xml" ContentType="application/vnd.openxmlformats-officedocument.presentationml.tags+xml"/>
  <Override PartName="/ppt/notesSlides/notesSlide65.xml" ContentType="application/vnd.openxmlformats-officedocument.presentationml.notesSlide+xml"/>
  <Override PartName="/ppt/tags/tag4197.xml" ContentType="application/vnd.openxmlformats-officedocument.presentationml.tags+xml"/>
  <Override PartName="/ppt/tags/tag4198.xml" ContentType="application/vnd.openxmlformats-officedocument.presentationml.tags+xml"/>
  <Override PartName="/ppt/notesSlides/notesSlide66.xml" ContentType="application/vnd.openxmlformats-officedocument.presentationml.notesSlide+xml"/>
  <Override PartName="/ppt/tags/tag4199.xml" ContentType="application/vnd.openxmlformats-officedocument.presentationml.tags+xml"/>
  <Override PartName="/ppt/tags/tag4200.xml" ContentType="application/vnd.openxmlformats-officedocument.presentationml.tags+xml"/>
  <Override PartName="/ppt/notesSlides/notesSlide67.xml" ContentType="application/vnd.openxmlformats-officedocument.presentationml.notesSlide+xml"/>
  <Override PartName="/ppt/tags/tag4201.xml" ContentType="application/vnd.openxmlformats-officedocument.presentationml.tags+xml"/>
  <Override PartName="/ppt/tags/tag4202.xml" ContentType="application/vnd.openxmlformats-officedocument.presentationml.tags+xml"/>
  <Override PartName="/ppt/notesSlides/notesSlide68.xml" ContentType="application/vnd.openxmlformats-officedocument.presentationml.notesSlide+xml"/>
  <Override PartName="/ppt/tags/tag4203.xml" ContentType="application/vnd.openxmlformats-officedocument.presentationml.tags+xml"/>
  <Override PartName="/ppt/notesSlides/notesSlide69.xml" ContentType="application/vnd.openxmlformats-officedocument.presentationml.notesSlide+xml"/>
  <Override PartName="/ppt/tags/tag4204.xml" ContentType="application/vnd.openxmlformats-officedocument.presentationml.tags+xml"/>
  <Override PartName="/ppt/tags/tag4205.xml" ContentType="application/vnd.openxmlformats-officedocument.presentationml.tags+xml"/>
  <Override PartName="/ppt/notesSlides/notesSlide70.xml" ContentType="application/vnd.openxmlformats-officedocument.presentationml.notesSlide+xml"/>
  <Override PartName="/ppt/tags/tag4206.xml" ContentType="application/vnd.openxmlformats-officedocument.presentationml.tags+xml"/>
  <Override PartName="/ppt/tags/tag4207.xml" ContentType="application/vnd.openxmlformats-officedocument.presentationml.tags+xml"/>
  <Override PartName="/ppt/notesSlides/notesSlide71.xml" ContentType="application/vnd.openxmlformats-officedocument.presentationml.notesSlide+xml"/>
  <Override PartName="/ppt/tags/tag4208.xml" ContentType="application/vnd.openxmlformats-officedocument.presentationml.tags+xml"/>
  <Override PartName="/ppt/tags/tag4209.xml" ContentType="application/vnd.openxmlformats-officedocument.presentationml.tags+xml"/>
  <Override PartName="/ppt/tags/tag4210.xml" ContentType="application/vnd.openxmlformats-officedocument.presentationml.tags+xml"/>
  <Override PartName="/ppt/notesSlides/notesSlide72.xml" ContentType="application/vnd.openxmlformats-officedocument.presentationml.notesSlide+xml"/>
  <Override PartName="/ppt/tags/tag4211.xml" ContentType="application/vnd.openxmlformats-officedocument.presentationml.tags+xml"/>
  <Override PartName="/ppt/tags/tag4212.xml" ContentType="application/vnd.openxmlformats-officedocument.presentationml.tags+xml"/>
  <Override PartName="/ppt/notesSlides/notesSlide73.xml" ContentType="application/vnd.openxmlformats-officedocument.presentationml.notesSlide+xml"/>
  <Override PartName="/ppt/tags/tag4213.xml" ContentType="application/vnd.openxmlformats-officedocument.presentationml.tags+xml"/>
  <Override PartName="/ppt/tags/tag4214.xml" ContentType="application/vnd.openxmlformats-officedocument.presentationml.tags+xml"/>
  <Override PartName="/ppt/tags/tag4215.xml" ContentType="application/vnd.openxmlformats-officedocument.presentationml.tags+xml"/>
  <Override PartName="/ppt/notesSlides/notesSlide74.xml" ContentType="application/vnd.openxmlformats-officedocument.presentationml.notesSlide+xml"/>
  <Override PartName="/ppt/tags/tag4216.xml" ContentType="application/vnd.openxmlformats-officedocument.presentationml.tags+xml"/>
  <Override PartName="/ppt/notesSlides/notesSlide75.xml" ContentType="application/vnd.openxmlformats-officedocument.presentationml.notesSlide+xml"/>
  <Override PartName="/ppt/tags/tag4217.xml" ContentType="application/vnd.openxmlformats-officedocument.presentationml.tags+xml"/>
  <Override PartName="/ppt/tags/tag4218.xml" ContentType="application/vnd.openxmlformats-officedocument.presentationml.tags+xml"/>
  <Override PartName="/ppt/notesSlides/notesSlide76.xml" ContentType="application/vnd.openxmlformats-officedocument.presentationml.notesSlide+xml"/>
  <Override PartName="/ppt/tags/tag4219.xml" ContentType="application/vnd.openxmlformats-officedocument.presentationml.tags+xml"/>
  <Override PartName="/ppt/tags/tag4220.xml" ContentType="application/vnd.openxmlformats-officedocument.presentationml.tags+xml"/>
  <Override PartName="/ppt/notesSlides/notesSlide77.xml" ContentType="application/vnd.openxmlformats-officedocument.presentationml.notesSlide+xml"/>
  <Override PartName="/ppt/tags/tag4221.xml" ContentType="application/vnd.openxmlformats-officedocument.presentationml.tags+xml"/>
  <Override PartName="/ppt/tags/tag4222.xml" ContentType="application/vnd.openxmlformats-officedocument.presentationml.tags+xml"/>
  <Override PartName="/ppt/notesSlides/notesSlide78.xml" ContentType="application/vnd.openxmlformats-officedocument.presentationml.notesSlide+xml"/>
  <Override PartName="/ppt/tags/tag4223.xml" ContentType="application/vnd.openxmlformats-officedocument.presentationml.tags+xml"/>
  <Override PartName="/ppt/tags/tag4224.xml" ContentType="application/vnd.openxmlformats-officedocument.presentationml.tags+xml"/>
  <Override PartName="/ppt/notesSlides/notesSlide79.xml" ContentType="application/vnd.openxmlformats-officedocument.presentationml.notesSlide+xml"/>
  <Override PartName="/ppt/tags/tag4225.xml" ContentType="application/vnd.openxmlformats-officedocument.presentationml.tags+xml"/>
  <Override PartName="/ppt/tags/tag4226.xml" ContentType="application/vnd.openxmlformats-officedocument.presentationml.tags+xml"/>
  <Override PartName="/ppt/notesSlides/notesSlide80.xml" ContentType="application/vnd.openxmlformats-officedocument.presentationml.notesSlide+xml"/>
  <Override PartName="/ppt/tags/tag4227.xml" ContentType="application/vnd.openxmlformats-officedocument.presentationml.tags+xml"/>
  <Override PartName="/ppt/tags/tag4228.xml" ContentType="application/vnd.openxmlformats-officedocument.presentationml.tags+xml"/>
  <Override PartName="/ppt/notesSlides/notesSlide81.xml" ContentType="application/vnd.openxmlformats-officedocument.presentationml.notesSlide+xml"/>
  <Override PartName="/ppt/tags/tag4229.xml" ContentType="application/vnd.openxmlformats-officedocument.presentationml.tags+xml"/>
  <Override PartName="/ppt/notesSlides/notesSlide82.xml" ContentType="application/vnd.openxmlformats-officedocument.presentationml.notesSlide+xml"/>
  <Override PartName="/ppt/tags/tag4230.xml" ContentType="application/vnd.openxmlformats-officedocument.presentationml.tags+xml"/>
  <Override PartName="/ppt/tags/tag4231.xml" ContentType="application/vnd.openxmlformats-officedocument.presentationml.tags+xml"/>
  <Override PartName="/ppt/notesSlides/notesSlide83.xml" ContentType="application/vnd.openxmlformats-officedocument.presentationml.notesSlide+xml"/>
  <Override PartName="/ppt/tags/tag4232.xml" ContentType="application/vnd.openxmlformats-officedocument.presentationml.tags+xml"/>
  <Override PartName="/ppt/tags/tag4233.xml" ContentType="application/vnd.openxmlformats-officedocument.presentationml.tags+xml"/>
  <Override PartName="/ppt/notesSlides/notesSlide84.xml" ContentType="application/vnd.openxmlformats-officedocument.presentationml.notesSlide+xml"/>
  <Override PartName="/ppt/tags/tag4234.xml" ContentType="application/vnd.openxmlformats-officedocument.presentationml.tags+xml"/>
  <Override PartName="/ppt/tags/tag4235.xml" ContentType="application/vnd.openxmlformats-officedocument.presentationml.tags+xml"/>
  <Override PartName="/ppt/tags/tag4236.xml" ContentType="application/vnd.openxmlformats-officedocument.presentationml.tags+xml"/>
  <Override PartName="/ppt/notesSlides/notesSlide85.xml" ContentType="application/vnd.openxmlformats-officedocument.presentationml.notesSlide+xml"/>
  <Override PartName="/ppt/tags/tag4237.xml" ContentType="application/vnd.openxmlformats-officedocument.presentationml.tags+xml"/>
  <Override PartName="/ppt/tags/tag4238.xml" ContentType="application/vnd.openxmlformats-officedocument.presentationml.tags+xml"/>
  <Override PartName="/ppt/notesSlides/notesSlide86.xml" ContentType="application/vnd.openxmlformats-officedocument.presentationml.notesSlide+xml"/>
  <Override PartName="/ppt/tags/tag4239.xml" ContentType="application/vnd.openxmlformats-officedocument.presentationml.tags+xml"/>
  <Override PartName="/ppt/tags/tag4240.xml" ContentType="application/vnd.openxmlformats-officedocument.presentationml.tags+xml"/>
  <Override PartName="/ppt/notesSlides/notesSlide87.xml" ContentType="application/vnd.openxmlformats-officedocument.presentationml.notesSlide+xml"/>
  <Override PartName="/ppt/tags/tag4241.xml" ContentType="application/vnd.openxmlformats-officedocument.presentationml.tags+xml"/>
  <Override PartName="/ppt/tags/tag4242.xml" ContentType="application/vnd.openxmlformats-officedocument.presentationml.tags+xml"/>
  <Override PartName="/ppt/notesSlides/notesSlide88.xml" ContentType="application/vnd.openxmlformats-officedocument.presentationml.notesSlide+xml"/>
  <Override PartName="/ppt/tags/tag4243.xml" ContentType="application/vnd.openxmlformats-officedocument.presentationml.tags+xml"/>
  <Override PartName="/ppt/tags/tag4244.xml" ContentType="application/vnd.openxmlformats-officedocument.presentationml.tags+xml"/>
  <Override PartName="/ppt/tags/tag4245.xml" ContentType="application/vnd.openxmlformats-officedocument.presentationml.tags+xml"/>
  <Override PartName="/ppt/notesSlides/notesSlide89.xml" ContentType="application/vnd.openxmlformats-officedocument.presentationml.notesSlide+xml"/>
  <Override PartName="/ppt/tags/tag4246.xml" ContentType="application/vnd.openxmlformats-officedocument.presentationml.tags+xml"/>
  <Override PartName="/ppt/tags/tag4247.xml" ContentType="application/vnd.openxmlformats-officedocument.presentationml.tags+xml"/>
  <Override PartName="/ppt/notesSlides/notesSlide90.xml" ContentType="application/vnd.openxmlformats-officedocument.presentationml.notesSlide+xml"/>
  <Override PartName="/ppt/tags/tag4248.xml" ContentType="application/vnd.openxmlformats-officedocument.presentationml.tags+xml"/>
  <Override PartName="/ppt/tags/tag4249.xml" ContentType="application/vnd.openxmlformats-officedocument.presentationml.tags+xml"/>
  <Override PartName="/ppt/tags/tag4250.xml" ContentType="application/vnd.openxmlformats-officedocument.presentationml.tags+xml"/>
  <Override PartName="/ppt/notesSlides/notesSlide91.xml" ContentType="application/vnd.openxmlformats-officedocument.presentationml.notesSlide+xml"/>
  <Override PartName="/ppt/tags/tag4251.xml" ContentType="application/vnd.openxmlformats-officedocument.presentationml.tags+xml"/>
  <Override PartName="/ppt/tags/tag4252.xml" ContentType="application/vnd.openxmlformats-officedocument.presentationml.tags+xml"/>
  <Override PartName="/ppt/tags/tag4253.xml" ContentType="application/vnd.openxmlformats-officedocument.presentationml.tags+xml"/>
  <Override PartName="/ppt/notesSlides/notesSlide92.xml" ContentType="application/vnd.openxmlformats-officedocument.presentationml.notesSlide+xml"/>
  <Override PartName="/ppt/tags/tag4254.xml" ContentType="application/vnd.openxmlformats-officedocument.presentationml.tags+xml"/>
  <Override PartName="/ppt/tags/tag4255.xml" ContentType="application/vnd.openxmlformats-officedocument.presentationml.tags+xml"/>
  <Override PartName="/ppt/tags/tag4256.xml" ContentType="application/vnd.openxmlformats-officedocument.presentationml.tags+xml"/>
  <Override PartName="/ppt/notesSlides/notesSlide93.xml" ContentType="application/vnd.openxmlformats-officedocument.presentationml.notesSlide+xml"/>
  <Override PartName="/ppt/tags/tag4257.xml" ContentType="application/vnd.openxmlformats-officedocument.presentationml.tags+xml"/>
  <Override PartName="/ppt/tags/tag4258.xml" ContentType="application/vnd.openxmlformats-officedocument.presentationml.tags+xml"/>
  <Override PartName="/ppt/tags/tag4259.xml" ContentType="application/vnd.openxmlformats-officedocument.presentationml.tags+xml"/>
  <Override PartName="/ppt/notesSlides/notesSlide94.xml" ContentType="application/vnd.openxmlformats-officedocument.presentationml.notesSlide+xml"/>
  <Override PartName="/ppt/tags/tag4260.xml" ContentType="application/vnd.openxmlformats-officedocument.presentationml.tags+xml"/>
  <Override PartName="/ppt/tags/tag4261.xml" ContentType="application/vnd.openxmlformats-officedocument.presentationml.tags+xml"/>
  <Override PartName="/ppt/notesSlides/notesSlide95.xml" ContentType="application/vnd.openxmlformats-officedocument.presentationml.notesSlide+xml"/>
  <Override PartName="/ppt/tags/tag4262.xml" ContentType="application/vnd.openxmlformats-officedocument.presentationml.tags+xml"/>
  <Override PartName="/ppt/tags/tag4263.xml" ContentType="application/vnd.openxmlformats-officedocument.presentationml.tags+xml"/>
  <Override PartName="/ppt/tags/tag4264.xml" ContentType="application/vnd.openxmlformats-officedocument.presentationml.tags+xml"/>
  <Override PartName="/ppt/notesSlides/notesSlide96.xml" ContentType="application/vnd.openxmlformats-officedocument.presentationml.notesSlide+xml"/>
  <Override PartName="/ppt/tags/tag4265.xml" ContentType="application/vnd.openxmlformats-officedocument.presentationml.tags+xml"/>
  <Override PartName="/ppt/tags/tag4266.xml" ContentType="application/vnd.openxmlformats-officedocument.presentationml.tags+xml"/>
  <Override PartName="/ppt/notesSlides/notesSlide97.xml" ContentType="application/vnd.openxmlformats-officedocument.presentationml.notesSlide+xml"/>
  <Override PartName="/ppt/tags/tag4267.xml" ContentType="application/vnd.openxmlformats-officedocument.presentationml.tags+xml"/>
  <Override PartName="/ppt/tags/tag4268.xml" ContentType="application/vnd.openxmlformats-officedocument.presentationml.tags+xml"/>
  <Override PartName="/ppt/notesSlides/notesSlide98.xml" ContentType="application/vnd.openxmlformats-officedocument.presentationml.notesSlide+xml"/>
  <Override PartName="/ppt/tags/tag4269.xml" ContentType="application/vnd.openxmlformats-officedocument.presentationml.tags+xml"/>
  <Override PartName="/ppt/tags/tag4270.xml" ContentType="application/vnd.openxmlformats-officedocument.presentationml.tags+xml"/>
  <Override PartName="/ppt/notesSlides/notesSlide99.xml" ContentType="application/vnd.openxmlformats-officedocument.presentationml.notesSlide+xml"/>
  <Override PartName="/ppt/tags/tag4271.xml" ContentType="application/vnd.openxmlformats-officedocument.presentationml.tags+xml"/>
  <Override PartName="/ppt/tags/tag4272.xml" ContentType="application/vnd.openxmlformats-officedocument.presentationml.tags+xml"/>
  <Override PartName="/ppt/notesSlides/notesSlide100.xml" ContentType="application/vnd.openxmlformats-officedocument.presentationml.notesSlide+xml"/>
  <Override PartName="/ppt/tags/tag4273.xml" ContentType="application/vnd.openxmlformats-officedocument.presentationml.tags+xml"/>
  <Override PartName="/ppt/tags/tag4274.xml" ContentType="application/vnd.openxmlformats-officedocument.presentationml.tags+xml"/>
  <Override PartName="/ppt/notesSlides/notesSlide101.xml" ContentType="application/vnd.openxmlformats-officedocument.presentationml.notesSlide+xml"/>
  <Override PartName="/ppt/tags/tag4275.xml" ContentType="application/vnd.openxmlformats-officedocument.presentationml.tags+xml"/>
  <Override PartName="/ppt/tags/tag4276.xml" ContentType="application/vnd.openxmlformats-officedocument.presentationml.tags+xml"/>
  <Override PartName="/ppt/tags/tag4277.xml" ContentType="application/vnd.openxmlformats-officedocument.presentationml.tags+xml"/>
  <Override PartName="/ppt/notesSlides/notesSlide102.xml" ContentType="application/vnd.openxmlformats-officedocument.presentationml.notesSlide+xml"/>
  <Override PartName="/ppt/tags/tag4278.xml" ContentType="application/vnd.openxmlformats-officedocument.presentationml.tags+xml"/>
  <Override PartName="/ppt/tags/tag4279.xml" ContentType="application/vnd.openxmlformats-officedocument.presentationml.tags+xml"/>
  <Override PartName="/ppt/tags/tag4280.xml" ContentType="application/vnd.openxmlformats-officedocument.presentationml.tags+xml"/>
  <Override PartName="/ppt/notesSlides/notesSlide103.xml" ContentType="application/vnd.openxmlformats-officedocument.presentationml.notesSlide+xml"/>
  <Override PartName="/ppt/tags/tag4281.xml" ContentType="application/vnd.openxmlformats-officedocument.presentationml.tags+xml"/>
  <Override PartName="/ppt/tags/tag4282.xml" ContentType="application/vnd.openxmlformats-officedocument.presentationml.tags+xml"/>
  <Override PartName="/ppt/tags/tag4283.xml" ContentType="application/vnd.openxmlformats-officedocument.presentationml.tags+xml"/>
  <Override PartName="/ppt/notesSlides/notesSlide104.xml" ContentType="application/vnd.openxmlformats-officedocument.presentationml.notesSlide+xml"/>
  <Override PartName="/ppt/tags/tag4284.xml" ContentType="application/vnd.openxmlformats-officedocument.presentationml.tags+xml"/>
  <Override PartName="/ppt/tags/tag4285.xml" ContentType="application/vnd.openxmlformats-officedocument.presentationml.tags+xml"/>
  <Override PartName="/ppt/tags/tag4286.xml" ContentType="application/vnd.openxmlformats-officedocument.presentationml.tags+xml"/>
  <Override PartName="/ppt/tags/tag4287.xml" ContentType="application/vnd.openxmlformats-officedocument.presentationml.tags+xml"/>
  <Override PartName="/ppt/notesSlides/notesSlide105.xml" ContentType="application/vnd.openxmlformats-officedocument.presentationml.notesSlide+xml"/>
  <Override PartName="/ppt/tags/tag4288.xml" ContentType="application/vnd.openxmlformats-officedocument.presentationml.tags+xml"/>
  <Override PartName="/ppt/tags/tag4289.xml" ContentType="application/vnd.openxmlformats-officedocument.presentationml.tags+xml"/>
  <Override PartName="/ppt/tags/tag4290.xml" ContentType="application/vnd.openxmlformats-officedocument.presentationml.tags+xml"/>
  <Override PartName="/ppt/tags/tag4291.xml" ContentType="application/vnd.openxmlformats-officedocument.presentationml.tags+xml"/>
  <Override PartName="/ppt/tags/tag4292.xml" ContentType="application/vnd.openxmlformats-officedocument.presentationml.tags+xml"/>
  <Override PartName="/ppt/tags/tag4293.xml" ContentType="application/vnd.openxmlformats-officedocument.presentationml.tags+xml"/>
  <Override PartName="/ppt/tags/tag4294.xml" ContentType="application/vnd.openxmlformats-officedocument.presentationml.tags+xml"/>
  <Override PartName="/ppt/notesSlides/notesSlide106.xml" ContentType="application/vnd.openxmlformats-officedocument.presentationml.notesSlide+xml"/>
  <Override PartName="/ppt/tags/tag4295.xml" ContentType="application/vnd.openxmlformats-officedocument.presentationml.tags+xml"/>
  <Override PartName="/ppt/tags/tag4296.xml" ContentType="application/vnd.openxmlformats-officedocument.presentationml.tags+xml"/>
  <Override PartName="/ppt/tags/tag4297.xml" ContentType="application/vnd.openxmlformats-officedocument.presentationml.tags+xml"/>
  <Override PartName="/ppt/tags/tag4298.xml" ContentType="application/vnd.openxmlformats-officedocument.presentationml.tags+xml"/>
  <Override PartName="/ppt/notesSlides/notesSlide107.xml" ContentType="application/vnd.openxmlformats-officedocument.presentationml.notesSlide+xml"/>
  <Override PartName="/ppt/tags/tag4299.xml" ContentType="application/vnd.openxmlformats-officedocument.presentationml.tags+xml"/>
  <Override PartName="/ppt/tags/tag4300.xml" ContentType="application/vnd.openxmlformats-officedocument.presentationml.tags+xml"/>
  <Override PartName="/ppt/tags/tag4301.xml" ContentType="application/vnd.openxmlformats-officedocument.presentationml.tags+xml"/>
  <Override PartName="/ppt/tags/tag4302.xml" ContentType="application/vnd.openxmlformats-officedocument.presentationml.tags+xml"/>
  <Override PartName="/ppt/notesSlides/notesSlide108.xml" ContentType="application/vnd.openxmlformats-officedocument.presentationml.notesSlide+xml"/>
  <Override PartName="/ppt/tags/tag4303.xml" ContentType="application/vnd.openxmlformats-officedocument.presentationml.tags+xml"/>
  <Override PartName="/ppt/tags/tag4304.xml" ContentType="application/vnd.openxmlformats-officedocument.presentationml.tags+xml"/>
  <Override PartName="/ppt/tags/tag4305.xml" ContentType="application/vnd.openxmlformats-officedocument.presentationml.tags+xml"/>
  <Override PartName="/ppt/tags/tag4306.xml" ContentType="application/vnd.openxmlformats-officedocument.presentationml.tags+xml"/>
  <Override PartName="/ppt/notesSlides/notesSlide109.xml" ContentType="application/vnd.openxmlformats-officedocument.presentationml.notesSlide+xml"/>
  <Override PartName="/ppt/tags/tag4307.xml" ContentType="application/vnd.openxmlformats-officedocument.presentationml.tags+xml"/>
  <Override PartName="/ppt/tags/tag4308.xml" ContentType="application/vnd.openxmlformats-officedocument.presentationml.tags+xml"/>
  <Override PartName="/ppt/tags/tag4309.xml" ContentType="application/vnd.openxmlformats-officedocument.presentationml.tags+xml"/>
  <Override PartName="/ppt/tags/tag4310.xml" ContentType="application/vnd.openxmlformats-officedocument.presentationml.tags+xml"/>
  <Override PartName="/ppt/notesSlides/notesSlide110.xml" ContentType="application/vnd.openxmlformats-officedocument.presentationml.notesSlide+xml"/>
  <Override PartName="/ppt/tags/tag4311.xml" ContentType="application/vnd.openxmlformats-officedocument.presentationml.tags+xml"/>
  <Override PartName="/ppt/tags/tag4312.xml" ContentType="application/vnd.openxmlformats-officedocument.presentationml.tags+xml"/>
  <Override PartName="/ppt/tags/tag4313.xml" ContentType="application/vnd.openxmlformats-officedocument.presentationml.tags+xml"/>
  <Override PartName="/ppt/notesSlides/notesSlide111.xml" ContentType="application/vnd.openxmlformats-officedocument.presentationml.notesSlide+xml"/>
  <Override PartName="/ppt/tags/tag4314.xml" ContentType="application/vnd.openxmlformats-officedocument.presentationml.tags+xml"/>
  <Override PartName="/ppt/tags/tag4315.xml" ContentType="application/vnd.openxmlformats-officedocument.presentationml.tags+xml"/>
  <Override PartName="/ppt/tags/tag4316.xml" ContentType="application/vnd.openxmlformats-officedocument.presentationml.tags+xml"/>
  <Override PartName="/ppt/tags/tag4317.xml" ContentType="application/vnd.openxmlformats-officedocument.presentationml.tags+xml"/>
  <Override PartName="/ppt/notesSlides/notesSlide112.xml" ContentType="application/vnd.openxmlformats-officedocument.presentationml.notesSlide+xml"/>
  <Override PartName="/ppt/tags/tag4318.xml" ContentType="application/vnd.openxmlformats-officedocument.presentationml.tags+xml"/>
  <Override PartName="/ppt/tags/tag4319.xml" ContentType="application/vnd.openxmlformats-officedocument.presentationml.tags+xml"/>
  <Override PartName="/ppt/tags/tag4320.xml" ContentType="application/vnd.openxmlformats-officedocument.presentationml.tags+xml"/>
  <Override PartName="/ppt/tags/tag4321.xml" ContentType="application/vnd.openxmlformats-officedocument.presentationml.tags+xml"/>
  <Override PartName="/ppt/tags/tag4322.xml" ContentType="application/vnd.openxmlformats-officedocument.presentationml.tags+xml"/>
  <Override PartName="/ppt/tags/tag4323.xml" ContentType="application/vnd.openxmlformats-officedocument.presentationml.tags+xml"/>
  <Override PartName="/ppt/tags/tag4324.xml" ContentType="application/vnd.openxmlformats-officedocument.presentationml.tags+xml"/>
  <Override PartName="/ppt/tags/tag4325.xml" ContentType="application/vnd.openxmlformats-officedocument.presentationml.tags+xml"/>
  <Override PartName="/ppt/notesSlides/notesSlide113.xml" ContentType="application/vnd.openxmlformats-officedocument.presentationml.notesSlide+xml"/>
  <Override PartName="/ppt/tags/tag4326.xml" ContentType="application/vnd.openxmlformats-officedocument.presentationml.tags+xml"/>
  <Override PartName="/ppt/tags/tag4327.xml" ContentType="application/vnd.openxmlformats-officedocument.presentationml.tags+xml"/>
  <Override PartName="/ppt/tags/tag4328.xml" ContentType="application/vnd.openxmlformats-officedocument.presentationml.tags+xml"/>
  <Override PartName="/ppt/tags/tag4329.xml" ContentType="application/vnd.openxmlformats-officedocument.presentationml.tags+xml"/>
  <Override PartName="/ppt/notesSlides/notesSlide114.xml" ContentType="application/vnd.openxmlformats-officedocument.presentationml.notesSlide+xml"/>
  <Override PartName="/ppt/tags/tag4330.xml" ContentType="application/vnd.openxmlformats-officedocument.presentationml.tags+xml"/>
  <Override PartName="/ppt/tags/tag4331.xml" ContentType="application/vnd.openxmlformats-officedocument.presentationml.tags+xml"/>
  <Override PartName="/ppt/tags/tag4332.xml" ContentType="application/vnd.openxmlformats-officedocument.presentationml.tags+xml"/>
  <Override PartName="/ppt/notesSlides/notesSlide115.xml" ContentType="application/vnd.openxmlformats-officedocument.presentationml.notesSlide+xml"/>
  <Override PartName="/ppt/tags/tag4333.xml" ContentType="application/vnd.openxmlformats-officedocument.presentationml.tags+xml"/>
  <Override PartName="/ppt/tags/tag4334.xml" ContentType="application/vnd.openxmlformats-officedocument.presentationml.tags+xml"/>
  <Override PartName="/ppt/tags/tag4335.xml" ContentType="application/vnd.openxmlformats-officedocument.presentationml.tags+xml"/>
  <Override PartName="/ppt/notesSlides/notesSlide116.xml" ContentType="application/vnd.openxmlformats-officedocument.presentationml.notesSlide+xml"/>
  <Override PartName="/ppt/tags/tag4336.xml" ContentType="application/vnd.openxmlformats-officedocument.presentationml.tags+xml"/>
  <Override PartName="/ppt/tags/tag4337.xml" ContentType="application/vnd.openxmlformats-officedocument.presentationml.tags+xml"/>
  <Override PartName="/ppt/notesSlides/notesSlide117.xml" ContentType="application/vnd.openxmlformats-officedocument.presentationml.notesSlide+xml"/>
  <Override PartName="/ppt/tags/tag4338.xml" ContentType="application/vnd.openxmlformats-officedocument.presentationml.tags+xml"/>
  <Override PartName="/ppt/tags/tag4339.xml" ContentType="application/vnd.openxmlformats-officedocument.presentationml.tags+xml"/>
  <Override PartName="/ppt/tags/tag4340.xml" ContentType="application/vnd.openxmlformats-officedocument.presentationml.tags+xml"/>
  <Override PartName="/ppt/notesSlides/notesSlide118.xml" ContentType="application/vnd.openxmlformats-officedocument.presentationml.notesSlide+xml"/>
  <Override PartName="/ppt/tags/tag4341.xml" ContentType="application/vnd.openxmlformats-officedocument.presentationml.tags+xml"/>
  <Override PartName="/ppt/tags/tag4342.xml" ContentType="application/vnd.openxmlformats-officedocument.presentationml.tags+xml"/>
  <Override PartName="/ppt/tags/tag4343.xml" ContentType="application/vnd.openxmlformats-officedocument.presentationml.tags+xml"/>
  <Override PartName="/ppt/tags/tag4344.xml" ContentType="application/vnd.openxmlformats-officedocument.presentationml.tags+xml"/>
  <Override PartName="/ppt/notesSlides/notesSlide119.xml" ContentType="application/vnd.openxmlformats-officedocument.presentationml.notesSlide+xml"/>
  <Override PartName="/ppt/tags/tag4345.xml" ContentType="application/vnd.openxmlformats-officedocument.presentationml.tags+xml"/>
  <Override PartName="/ppt/tags/tag4346.xml" ContentType="application/vnd.openxmlformats-officedocument.presentationml.tags+xml"/>
  <Override PartName="/ppt/tags/tag4347.xml" ContentType="application/vnd.openxmlformats-officedocument.presentationml.tags+xml"/>
  <Override PartName="/ppt/tags/tag4348.xml" ContentType="application/vnd.openxmlformats-officedocument.presentationml.tags+xml"/>
  <Override PartName="/ppt/notesSlides/notesSlide120.xml" ContentType="application/vnd.openxmlformats-officedocument.presentationml.notesSlide+xml"/>
  <Override PartName="/ppt/tags/tag4349.xml" ContentType="application/vnd.openxmlformats-officedocument.presentationml.tags+xml"/>
  <Override PartName="/ppt/tags/tag4350.xml" ContentType="application/vnd.openxmlformats-officedocument.presentationml.tags+xml"/>
  <Override PartName="/ppt/tags/tag4351.xml" ContentType="application/vnd.openxmlformats-officedocument.presentationml.tags+xml"/>
  <Override PartName="/ppt/notesSlides/notesSlide121.xml" ContentType="application/vnd.openxmlformats-officedocument.presentationml.notesSlide+xml"/>
  <Override PartName="/ppt/tags/tag4352.xml" ContentType="application/vnd.openxmlformats-officedocument.presentationml.tags+xml"/>
  <Override PartName="/ppt/tags/tag4353.xml" ContentType="application/vnd.openxmlformats-officedocument.presentationml.tags+xml"/>
  <Override PartName="/ppt/tags/tag4354.xml" ContentType="application/vnd.openxmlformats-officedocument.presentationml.tags+xml"/>
  <Override PartName="/ppt/tags/tag4355.xml" ContentType="application/vnd.openxmlformats-officedocument.presentationml.tags+xml"/>
  <Override PartName="/ppt/notesSlides/notesSlide122.xml" ContentType="application/vnd.openxmlformats-officedocument.presentationml.notesSlide+xml"/>
  <Override PartName="/ppt/tags/tag4356.xml" ContentType="application/vnd.openxmlformats-officedocument.presentationml.tags+xml"/>
  <Override PartName="/ppt/tags/tag4357.xml" ContentType="application/vnd.openxmlformats-officedocument.presentationml.tags+xml"/>
  <Override PartName="/ppt/tags/tag4358.xml" ContentType="application/vnd.openxmlformats-officedocument.presentationml.tags+xml"/>
  <Override PartName="/ppt/tags/tag4359.xml" ContentType="application/vnd.openxmlformats-officedocument.presentationml.tags+xml"/>
  <Override PartName="/ppt/tags/tag4360.xml" ContentType="application/vnd.openxmlformats-officedocument.presentationml.tags+xml"/>
  <Override PartName="/ppt/tags/tag4361.xml" ContentType="application/vnd.openxmlformats-officedocument.presentationml.tags+xml"/>
  <Override PartName="/ppt/notesSlides/notesSlide123.xml" ContentType="application/vnd.openxmlformats-officedocument.presentationml.notesSlide+xml"/>
  <Override PartName="/ppt/tags/tag4362.xml" ContentType="application/vnd.openxmlformats-officedocument.presentationml.tags+xml"/>
  <Override PartName="/ppt/tags/tag4363.xml" ContentType="application/vnd.openxmlformats-officedocument.presentationml.tags+xml"/>
  <Override PartName="/ppt/tags/tag4364.xml" ContentType="application/vnd.openxmlformats-officedocument.presentationml.tags+xml"/>
  <Override PartName="/ppt/tags/tag4365.xml" ContentType="application/vnd.openxmlformats-officedocument.presentationml.tags+xml"/>
  <Override PartName="/ppt/notesSlides/notesSlide124.xml" ContentType="application/vnd.openxmlformats-officedocument.presentationml.notesSlide+xml"/>
  <Override PartName="/ppt/tags/tag4366.xml" ContentType="application/vnd.openxmlformats-officedocument.presentationml.tags+xml"/>
  <Override PartName="/ppt/tags/tag4367.xml" ContentType="application/vnd.openxmlformats-officedocument.presentationml.tags+xml"/>
  <Override PartName="/ppt/tags/tag4368.xml" ContentType="application/vnd.openxmlformats-officedocument.presentationml.tags+xml"/>
  <Override PartName="/ppt/notesSlides/notesSlide125.xml" ContentType="application/vnd.openxmlformats-officedocument.presentationml.notesSlide+xml"/>
  <Override PartName="/ppt/tags/tag4369.xml" ContentType="application/vnd.openxmlformats-officedocument.presentationml.tags+xml"/>
  <Override PartName="/ppt/tags/tag4370.xml" ContentType="application/vnd.openxmlformats-officedocument.presentationml.tags+xml"/>
  <Override PartName="/ppt/tags/tag4371.xml" ContentType="application/vnd.openxmlformats-officedocument.presentationml.tags+xml"/>
  <Override PartName="/ppt/tags/tag4372.xml" ContentType="application/vnd.openxmlformats-officedocument.presentationml.tags+xml"/>
  <Override PartName="/ppt/notesSlides/notesSlide126.xml" ContentType="application/vnd.openxmlformats-officedocument.presentationml.notesSlide+xml"/>
  <Override PartName="/ppt/tags/tag4373.xml" ContentType="application/vnd.openxmlformats-officedocument.presentationml.tags+xml"/>
  <Override PartName="/ppt/tags/tag4374.xml" ContentType="application/vnd.openxmlformats-officedocument.presentationml.tags+xml"/>
  <Override PartName="/ppt/tags/tag4375.xml" ContentType="application/vnd.openxmlformats-officedocument.presentationml.tags+xml"/>
  <Override PartName="/ppt/tags/tag4376.xml" ContentType="application/vnd.openxmlformats-officedocument.presentationml.tags+xml"/>
  <Override PartName="/ppt/tags/tag4377.xml" ContentType="application/vnd.openxmlformats-officedocument.presentationml.tags+xml"/>
  <Override PartName="/ppt/tags/tag4378.xml" ContentType="application/vnd.openxmlformats-officedocument.presentationml.tags+xml"/>
  <Override PartName="/ppt/notesSlides/notesSlide127.xml" ContentType="application/vnd.openxmlformats-officedocument.presentationml.notesSlide+xml"/>
  <Override PartName="/ppt/tags/tag4379.xml" ContentType="application/vnd.openxmlformats-officedocument.presentationml.tags+xml"/>
  <Override PartName="/ppt/tags/tag4380.xml" ContentType="application/vnd.openxmlformats-officedocument.presentationml.tags+xml"/>
  <Override PartName="/ppt/tags/tag4381.xml" ContentType="application/vnd.openxmlformats-officedocument.presentationml.tags+xml"/>
  <Override PartName="/ppt/tags/tag4382.xml" ContentType="application/vnd.openxmlformats-officedocument.presentationml.tags+xml"/>
  <Override PartName="/ppt/tags/tag4383.xml" ContentType="application/vnd.openxmlformats-officedocument.presentationml.tags+xml"/>
  <Override PartName="/ppt/notesSlides/notesSlide128.xml" ContentType="application/vnd.openxmlformats-officedocument.presentationml.notesSlide+xml"/>
  <Override PartName="/ppt/tags/tag4384.xml" ContentType="application/vnd.openxmlformats-officedocument.presentationml.tags+xml"/>
  <Override PartName="/ppt/tags/tag4385.xml" ContentType="application/vnd.openxmlformats-officedocument.presentationml.tags+xml"/>
  <Override PartName="/ppt/tags/tag4386.xml" ContentType="application/vnd.openxmlformats-officedocument.presentationml.tags+xml"/>
  <Override PartName="/ppt/tags/tag4387.xml" ContentType="application/vnd.openxmlformats-officedocument.presentationml.tags+xml"/>
  <Override PartName="/ppt/tags/tag4388.xml" ContentType="application/vnd.openxmlformats-officedocument.presentationml.tags+xml"/>
  <Override PartName="/ppt/notesSlides/notesSlide129.xml" ContentType="application/vnd.openxmlformats-officedocument.presentationml.notesSlide+xml"/>
  <Override PartName="/ppt/tags/tag4389.xml" ContentType="application/vnd.openxmlformats-officedocument.presentationml.tags+xml"/>
  <Override PartName="/ppt/tags/tag4390.xml" ContentType="application/vnd.openxmlformats-officedocument.presentationml.tags+xml"/>
  <Override PartName="/ppt/tags/tag4391.xml" ContentType="application/vnd.openxmlformats-officedocument.presentationml.tags+xml"/>
  <Override PartName="/ppt/tags/tag4392.xml" ContentType="application/vnd.openxmlformats-officedocument.presentationml.tags+xml"/>
  <Override PartName="/ppt/tags/tag4393.xml" ContentType="application/vnd.openxmlformats-officedocument.presentationml.tags+xml"/>
  <Override PartName="/ppt/tags/tag4394.xml" ContentType="application/vnd.openxmlformats-officedocument.presentationml.tags+xml"/>
  <Override PartName="/ppt/tags/tag4395.xml" ContentType="application/vnd.openxmlformats-officedocument.presentationml.tags+xml"/>
  <Override PartName="/ppt/notesSlides/notesSlide130.xml" ContentType="application/vnd.openxmlformats-officedocument.presentationml.notesSlide+xml"/>
  <Override PartName="/ppt/tags/tag4396.xml" ContentType="application/vnd.openxmlformats-officedocument.presentationml.tags+xml"/>
  <Override PartName="/ppt/tags/tag4397.xml" ContentType="application/vnd.openxmlformats-officedocument.presentationml.tags+xml"/>
  <Override PartName="/ppt/tags/tag4398.xml" ContentType="application/vnd.openxmlformats-officedocument.presentationml.tags+xml"/>
  <Override PartName="/ppt/notesSlides/notesSlide131.xml" ContentType="application/vnd.openxmlformats-officedocument.presentationml.notesSlide+xml"/>
  <Override PartName="/ppt/tags/tag4399.xml" ContentType="application/vnd.openxmlformats-officedocument.presentationml.tags+xml"/>
  <Override PartName="/ppt/tags/tag4400.xml" ContentType="application/vnd.openxmlformats-officedocument.presentationml.tags+xml"/>
  <Override PartName="/ppt/tags/tag4401.xml" ContentType="application/vnd.openxmlformats-officedocument.presentationml.tags+xml"/>
  <Override PartName="/ppt/tags/tag4402.xml" ContentType="application/vnd.openxmlformats-officedocument.presentationml.tags+xml"/>
  <Override PartName="/ppt/notesSlides/notesSlide132.xml" ContentType="application/vnd.openxmlformats-officedocument.presentationml.notesSlide+xml"/>
  <Override PartName="/ppt/tags/tag4403.xml" ContentType="application/vnd.openxmlformats-officedocument.presentationml.tags+xml"/>
  <Override PartName="/ppt/tags/tag4404.xml" ContentType="application/vnd.openxmlformats-officedocument.presentationml.tags+xml"/>
  <Override PartName="/ppt/tags/tag4405.xml" ContentType="application/vnd.openxmlformats-officedocument.presentationml.tags+xml"/>
  <Override PartName="/ppt/notesSlides/notesSlide133.xml" ContentType="application/vnd.openxmlformats-officedocument.presentationml.notesSlide+xml"/>
  <Override PartName="/ppt/tags/tag4406.xml" ContentType="application/vnd.openxmlformats-officedocument.presentationml.tags+xml"/>
  <Override PartName="/ppt/tags/tag4407.xml" ContentType="application/vnd.openxmlformats-officedocument.presentationml.tags+xml"/>
  <Override PartName="/ppt/tags/tag4408.xml" ContentType="application/vnd.openxmlformats-officedocument.presentationml.tags+xml"/>
  <Override PartName="/ppt/tags/tag4409.xml" ContentType="application/vnd.openxmlformats-officedocument.presentationml.tags+xml"/>
  <Override PartName="/ppt/notesSlides/notesSlide134.xml" ContentType="application/vnd.openxmlformats-officedocument.presentationml.notesSlide+xml"/>
  <Override PartName="/ppt/tags/tag4410.xml" ContentType="application/vnd.openxmlformats-officedocument.presentationml.tags+xml"/>
  <Override PartName="/ppt/tags/tag4411.xml" ContentType="application/vnd.openxmlformats-officedocument.presentationml.tags+xml"/>
  <Override PartName="/ppt/notesSlides/notesSlide135.xml" ContentType="application/vnd.openxmlformats-officedocument.presentationml.notesSlide+xml"/>
  <Override PartName="/ppt/tags/tag4412.xml" ContentType="application/vnd.openxmlformats-officedocument.presentationml.tags+xml"/>
  <Override PartName="/ppt/tags/tag4413.xml" ContentType="application/vnd.openxmlformats-officedocument.presentationml.tags+xml"/>
  <Override PartName="/ppt/tags/tag4414.xml" ContentType="application/vnd.openxmlformats-officedocument.presentationml.tags+xml"/>
  <Override PartName="/ppt/notesSlides/notesSlide136.xml" ContentType="application/vnd.openxmlformats-officedocument.presentationml.notesSlide+xml"/>
  <Override PartName="/ppt/tags/tag4415.xml" ContentType="application/vnd.openxmlformats-officedocument.presentationml.tags+xml"/>
  <Override PartName="/ppt/tags/tag4416.xml" ContentType="application/vnd.openxmlformats-officedocument.presentationml.tags+xml"/>
  <Override PartName="/ppt/tags/tag4417.xml" ContentType="application/vnd.openxmlformats-officedocument.presentationml.tags+xml"/>
  <Override PartName="/ppt/tags/tag4418.xml" ContentType="application/vnd.openxmlformats-officedocument.presentationml.tags+xml"/>
  <Override PartName="/ppt/tags/tag4419.xml" ContentType="application/vnd.openxmlformats-officedocument.presentationml.tags+xml"/>
  <Override PartName="/ppt/tags/tag4420.xml" ContentType="application/vnd.openxmlformats-officedocument.presentationml.tags+xml"/>
  <Override PartName="/ppt/tags/tag4421.xml" ContentType="application/vnd.openxmlformats-officedocument.presentationml.tags+xml"/>
  <Override PartName="/ppt/notesSlides/notesSlide137.xml" ContentType="application/vnd.openxmlformats-officedocument.presentationml.notesSlide+xml"/>
  <Override PartName="/ppt/tags/tag4422.xml" ContentType="application/vnd.openxmlformats-officedocument.presentationml.tags+xml"/>
  <Override PartName="/ppt/tags/tag4423.xml" ContentType="application/vnd.openxmlformats-officedocument.presentationml.tags+xml"/>
  <Override PartName="/ppt/tags/tag4424.xml" ContentType="application/vnd.openxmlformats-officedocument.presentationml.tags+xml"/>
  <Override PartName="/ppt/tags/tag4425.xml" ContentType="application/vnd.openxmlformats-officedocument.presentationml.tags+xml"/>
  <Override PartName="/ppt/notesSlides/notesSlide138.xml" ContentType="application/vnd.openxmlformats-officedocument.presentationml.notesSlide+xml"/>
  <Override PartName="/ppt/tags/tag4426.xml" ContentType="application/vnd.openxmlformats-officedocument.presentationml.tags+xml"/>
  <Override PartName="/ppt/tags/tag4427.xml" ContentType="application/vnd.openxmlformats-officedocument.presentationml.tags+xml"/>
  <Override PartName="/ppt/tags/tag4428.xml" ContentType="application/vnd.openxmlformats-officedocument.presentationml.tags+xml"/>
  <Override PartName="/ppt/tags/tag4429.xml" ContentType="application/vnd.openxmlformats-officedocument.presentationml.tags+xml"/>
  <Override PartName="/ppt/notesSlides/notesSlide139.xml" ContentType="application/vnd.openxmlformats-officedocument.presentationml.notesSlide+xml"/>
  <Override PartName="/ppt/tags/tag4430.xml" ContentType="application/vnd.openxmlformats-officedocument.presentationml.tags+xml"/>
  <Override PartName="/ppt/tags/tag4431.xml" ContentType="application/vnd.openxmlformats-officedocument.presentationml.tags+xml"/>
  <Override PartName="/ppt/tags/tag4432.xml" ContentType="application/vnd.openxmlformats-officedocument.presentationml.tags+xml"/>
  <Override PartName="/ppt/notesSlides/notesSlide140.xml" ContentType="application/vnd.openxmlformats-officedocument.presentationml.notesSlide+xml"/>
  <Override PartName="/ppt/tags/tag4433.xml" ContentType="application/vnd.openxmlformats-officedocument.presentationml.tags+xml"/>
  <Override PartName="/ppt/tags/tag4434.xml" ContentType="application/vnd.openxmlformats-officedocument.presentationml.tags+xml"/>
  <Override PartName="/ppt/tags/tag4435.xml" ContentType="application/vnd.openxmlformats-officedocument.presentationml.tags+xml"/>
  <Override PartName="/ppt/tags/tag4436.xml" ContentType="application/vnd.openxmlformats-officedocument.presentationml.tags+xml"/>
  <Override PartName="/ppt/notesSlides/notesSlide141.xml" ContentType="application/vnd.openxmlformats-officedocument.presentationml.notesSlide+xml"/>
  <Override PartName="/ppt/tags/tag4437.xml" ContentType="application/vnd.openxmlformats-officedocument.presentationml.tags+xml"/>
  <Override PartName="/ppt/tags/tag4438.xml" ContentType="application/vnd.openxmlformats-officedocument.presentationml.tags+xml"/>
  <Override PartName="/ppt/tags/tag4439.xml" ContentType="application/vnd.openxmlformats-officedocument.presentationml.tags+xml"/>
  <Override PartName="/ppt/tags/tag4440.xml" ContentType="application/vnd.openxmlformats-officedocument.presentationml.tags+xml"/>
  <Override PartName="/ppt/notesSlides/notesSlide142.xml" ContentType="application/vnd.openxmlformats-officedocument.presentationml.notesSlide+xml"/>
  <Override PartName="/ppt/tags/tag4441.xml" ContentType="application/vnd.openxmlformats-officedocument.presentationml.tags+xml"/>
  <Override PartName="/ppt/tags/tag4442.xml" ContentType="application/vnd.openxmlformats-officedocument.presentationml.tags+xml"/>
  <Override PartName="/ppt/tags/tag4443.xml" ContentType="application/vnd.openxmlformats-officedocument.presentationml.tags+xml"/>
  <Override PartName="/ppt/tags/tag4444.xml" ContentType="application/vnd.openxmlformats-officedocument.presentationml.tags+xml"/>
  <Override PartName="/ppt/notesSlides/notesSlide143.xml" ContentType="application/vnd.openxmlformats-officedocument.presentationml.notesSlide+xml"/>
  <Override PartName="/ppt/tags/tag4445.xml" ContentType="application/vnd.openxmlformats-officedocument.presentationml.tags+xml"/>
  <Override PartName="/ppt/tags/tag4446.xml" ContentType="application/vnd.openxmlformats-officedocument.presentationml.tags+xml"/>
  <Override PartName="/ppt/tags/tag4447.xml" ContentType="application/vnd.openxmlformats-officedocument.presentationml.tags+xml"/>
  <Override PartName="/ppt/tags/tag4448.xml" ContentType="application/vnd.openxmlformats-officedocument.presentationml.tags+xml"/>
  <Override PartName="/ppt/tags/tag4449.xml" ContentType="application/vnd.openxmlformats-officedocument.presentationml.tags+xml"/>
  <Override PartName="/ppt/tags/tag4450.xml" ContentType="application/vnd.openxmlformats-officedocument.presentationml.tags+xml"/>
  <Override PartName="/ppt/tags/tag4451.xml" ContentType="application/vnd.openxmlformats-officedocument.presentationml.tags+xml"/>
  <Override PartName="/ppt/tags/tag4452.xml" ContentType="application/vnd.openxmlformats-officedocument.presentationml.tags+xml"/>
  <Override PartName="/ppt/tags/tag4453.xml" ContentType="application/vnd.openxmlformats-officedocument.presentationml.tags+xml"/>
  <Override PartName="/ppt/notesSlides/notesSlide144.xml" ContentType="application/vnd.openxmlformats-officedocument.presentationml.notesSlide+xml"/>
  <Override PartName="/ppt/tags/tag4454.xml" ContentType="application/vnd.openxmlformats-officedocument.presentationml.tags+xml"/>
  <Override PartName="/ppt/tags/tag4455.xml" ContentType="application/vnd.openxmlformats-officedocument.presentationml.tags+xml"/>
  <Override PartName="/ppt/tags/tag4456.xml" ContentType="application/vnd.openxmlformats-officedocument.presentationml.tags+xml"/>
  <Override PartName="/ppt/tags/tag4457.xml" ContentType="application/vnd.openxmlformats-officedocument.presentationml.tags+xml"/>
  <Override PartName="/ppt/tags/tag4458.xml" ContentType="application/vnd.openxmlformats-officedocument.presentationml.tags+xml"/>
  <Override PartName="/ppt/tags/tag4459.xml" ContentType="application/vnd.openxmlformats-officedocument.presentationml.tags+xml"/>
  <Override PartName="/ppt/tags/tag4460.xml" ContentType="application/vnd.openxmlformats-officedocument.presentationml.tags+xml"/>
  <Override PartName="/ppt/tags/tag4461.xml" ContentType="application/vnd.openxmlformats-officedocument.presentationml.tags+xml"/>
  <Override PartName="/ppt/tags/tag4462.xml" ContentType="application/vnd.openxmlformats-officedocument.presentationml.tags+xml"/>
  <Override PartName="/ppt/notesSlides/notesSlide145.xml" ContentType="application/vnd.openxmlformats-officedocument.presentationml.notesSlide+xml"/>
  <Override PartName="/ppt/tags/tag4463.xml" ContentType="application/vnd.openxmlformats-officedocument.presentationml.tags+xml"/>
  <Override PartName="/ppt/tags/tag4464.xml" ContentType="application/vnd.openxmlformats-officedocument.presentationml.tags+xml"/>
  <Override PartName="/ppt/tags/tag4465.xml" ContentType="application/vnd.openxmlformats-officedocument.presentationml.tags+xml"/>
  <Override PartName="/ppt/tags/tag4466.xml" ContentType="application/vnd.openxmlformats-officedocument.presentationml.tags+xml"/>
  <Override PartName="/ppt/notesSlides/notesSlide1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390" r:id="rId12"/>
    <p:sldId id="391" r:id="rId13"/>
    <p:sldId id="392" r:id="rId14"/>
    <p:sldId id="393" r:id="rId15"/>
    <p:sldId id="394" r:id="rId16"/>
    <p:sldId id="419" r:id="rId17"/>
    <p:sldId id="422" r:id="rId18"/>
    <p:sldId id="420" r:id="rId19"/>
    <p:sldId id="395" r:id="rId20"/>
    <p:sldId id="268" r:id="rId21"/>
    <p:sldId id="425" r:id="rId22"/>
    <p:sldId id="430" r:id="rId23"/>
    <p:sldId id="429" r:id="rId24"/>
    <p:sldId id="426" r:id="rId25"/>
    <p:sldId id="427" r:id="rId26"/>
    <p:sldId id="428" r:id="rId27"/>
    <p:sldId id="424" r:id="rId28"/>
    <p:sldId id="431" r:id="rId29"/>
    <p:sldId id="432" r:id="rId30"/>
    <p:sldId id="433" r:id="rId31"/>
    <p:sldId id="407" r:id="rId32"/>
    <p:sldId id="269" r:id="rId33"/>
    <p:sldId id="267" r:id="rId34"/>
    <p:sldId id="409" r:id="rId35"/>
    <p:sldId id="410" r:id="rId36"/>
    <p:sldId id="411" r:id="rId37"/>
    <p:sldId id="412" r:id="rId38"/>
    <p:sldId id="396" r:id="rId39"/>
    <p:sldId id="270" r:id="rId40"/>
    <p:sldId id="271" r:id="rId41"/>
    <p:sldId id="272" r:id="rId42"/>
    <p:sldId id="273" r:id="rId43"/>
    <p:sldId id="274" r:id="rId44"/>
    <p:sldId id="413" r:id="rId45"/>
    <p:sldId id="417" r:id="rId46"/>
    <p:sldId id="367" r:id="rId47"/>
    <p:sldId id="278" r:id="rId48"/>
    <p:sldId id="398" r:id="rId49"/>
    <p:sldId id="279" r:id="rId50"/>
    <p:sldId id="399" r:id="rId51"/>
    <p:sldId id="280" r:id="rId52"/>
    <p:sldId id="370" r:id="rId53"/>
    <p:sldId id="372" r:id="rId54"/>
    <p:sldId id="374" r:id="rId55"/>
    <p:sldId id="376" r:id="rId56"/>
    <p:sldId id="373" r:id="rId57"/>
    <p:sldId id="377" r:id="rId58"/>
    <p:sldId id="378" r:id="rId59"/>
    <p:sldId id="397" r:id="rId60"/>
    <p:sldId id="368" r:id="rId61"/>
    <p:sldId id="369" r:id="rId62"/>
    <p:sldId id="382" r:id="rId63"/>
    <p:sldId id="383" r:id="rId64"/>
    <p:sldId id="380" r:id="rId65"/>
    <p:sldId id="384" r:id="rId66"/>
    <p:sldId id="385" r:id="rId67"/>
    <p:sldId id="386" r:id="rId68"/>
    <p:sldId id="387" r:id="rId69"/>
    <p:sldId id="388" r:id="rId70"/>
    <p:sldId id="375" r:id="rId71"/>
    <p:sldId id="285" r:id="rId72"/>
    <p:sldId id="286" r:id="rId73"/>
    <p:sldId id="287" r:id="rId74"/>
    <p:sldId id="288" r:id="rId75"/>
    <p:sldId id="289" r:id="rId76"/>
    <p:sldId id="290" r:id="rId77"/>
    <p:sldId id="401" r:id="rId78"/>
    <p:sldId id="402" r:id="rId79"/>
    <p:sldId id="403" r:id="rId80"/>
    <p:sldId id="404" r:id="rId81"/>
    <p:sldId id="366" r:id="rId82"/>
    <p:sldId id="400" r:id="rId83"/>
    <p:sldId id="406" r:id="rId84"/>
    <p:sldId id="291" r:id="rId85"/>
    <p:sldId id="292" r:id="rId86"/>
    <p:sldId id="293" r:id="rId87"/>
    <p:sldId id="359" r:id="rId88"/>
    <p:sldId id="295" r:id="rId89"/>
    <p:sldId id="298" r:id="rId90"/>
    <p:sldId id="405" r:id="rId91"/>
    <p:sldId id="299" r:id="rId92"/>
    <p:sldId id="300" r:id="rId93"/>
    <p:sldId id="301" r:id="rId94"/>
    <p:sldId id="302" r:id="rId95"/>
    <p:sldId id="303" r:id="rId96"/>
    <p:sldId id="306" r:id="rId97"/>
    <p:sldId id="389" r:id="rId98"/>
    <p:sldId id="307" r:id="rId99"/>
    <p:sldId id="308" r:id="rId100"/>
    <p:sldId id="309" r:id="rId101"/>
    <p:sldId id="310" r:id="rId102"/>
    <p:sldId id="311" r:id="rId103"/>
    <p:sldId id="312" r:id="rId104"/>
    <p:sldId id="313" r:id="rId105"/>
    <p:sldId id="314" r:id="rId106"/>
    <p:sldId id="315" r:id="rId107"/>
    <p:sldId id="316" r:id="rId108"/>
    <p:sldId id="317" r:id="rId109"/>
    <p:sldId id="318" r:id="rId110"/>
    <p:sldId id="319" r:id="rId111"/>
    <p:sldId id="320" r:id="rId112"/>
    <p:sldId id="321" r:id="rId113"/>
    <p:sldId id="362" r:id="rId114"/>
    <p:sldId id="323" r:id="rId115"/>
    <p:sldId id="324" r:id="rId116"/>
    <p:sldId id="325" r:id="rId117"/>
    <p:sldId id="326" r:id="rId118"/>
    <p:sldId id="327" r:id="rId119"/>
    <p:sldId id="328" r:id="rId120"/>
    <p:sldId id="329" r:id="rId121"/>
    <p:sldId id="330" r:id="rId122"/>
    <p:sldId id="331" r:id="rId123"/>
    <p:sldId id="332" r:id="rId124"/>
    <p:sldId id="333" r:id="rId125"/>
    <p:sldId id="334" r:id="rId126"/>
    <p:sldId id="335" r:id="rId127"/>
    <p:sldId id="336" r:id="rId128"/>
    <p:sldId id="337" r:id="rId129"/>
    <p:sldId id="363" r:id="rId130"/>
    <p:sldId id="339" r:id="rId131"/>
    <p:sldId id="340" r:id="rId132"/>
    <p:sldId id="364" r:id="rId133"/>
    <p:sldId id="341" r:id="rId134"/>
    <p:sldId id="342" r:id="rId135"/>
    <p:sldId id="343" r:id="rId136"/>
    <p:sldId id="344" r:id="rId137"/>
    <p:sldId id="345" r:id="rId138"/>
    <p:sldId id="346" r:id="rId139"/>
    <p:sldId id="347" r:id="rId140"/>
    <p:sldId id="348" r:id="rId141"/>
    <p:sldId id="349" r:id="rId142"/>
    <p:sldId id="350" r:id="rId143"/>
    <p:sldId id="351" r:id="rId144"/>
    <p:sldId id="352" r:id="rId145"/>
    <p:sldId id="353" r:id="rId146"/>
    <p:sldId id="365" r:id="rId147"/>
    <p:sldId id="355" r:id="rId1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1D40E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1" autoAdjust="0"/>
    <p:restoredTop sz="93053" autoAdjust="0"/>
  </p:normalViewPr>
  <p:slideViewPr>
    <p:cSldViewPr snapToGrid="0">
      <p:cViewPr>
        <p:scale>
          <a:sx n="80" d="100"/>
          <a:sy n="80" d="100"/>
        </p:scale>
        <p:origin x="-37" y="-5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7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e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4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484B4A-A12C-4060-8BE7-658470E3060E}" type="slidenum">
              <a:rPr lang="en-US"/>
              <a:pPr/>
              <a:t>11</a:t>
            </a:fld>
            <a:endParaRPr lang="en-US"/>
          </a:p>
        </p:txBody>
      </p:sp>
      <p:sp>
        <p:nvSpPr>
          <p:cNvPr id="1035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08E63B-A642-4B35-9A61-C4859844CC84}" type="slidenum">
              <a:rPr lang="en-US"/>
              <a:pPr/>
              <a:t>101</a:t>
            </a:fld>
            <a:endParaRPr lang="en-US"/>
          </a:p>
        </p:txBody>
      </p:sp>
      <p:sp>
        <p:nvSpPr>
          <p:cNvPr id="107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0B406A-CF8D-4916-9A38-C02CC9DC8B82}" type="slidenum">
              <a:rPr lang="en-US"/>
              <a:pPr/>
              <a:t>102</a:t>
            </a:fld>
            <a:endParaRPr lang="en-US"/>
          </a:p>
        </p:txBody>
      </p:sp>
      <p:sp>
        <p:nvSpPr>
          <p:cNvPr id="107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18667F-A05F-48B6-B3B2-A84846051A6E}" type="slidenum">
              <a:rPr lang="en-US"/>
              <a:pPr/>
              <a:t>103</a:t>
            </a:fld>
            <a:endParaRPr lang="en-US"/>
          </a:p>
        </p:txBody>
      </p:sp>
      <p:sp>
        <p:nvSpPr>
          <p:cNvPr id="1078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8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B966C1-FD39-4003-B7A3-2F26DDF3498C}" type="slidenum">
              <a:rPr lang="en-US"/>
              <a:pPr/>
              <a:t>104</a:t>
            </a:fld>
            <a:endParaRPr lang="en-US"/>
          </a:p>
        </p:txBody>
      </p:sp>
      <p:sp>
        <p:nvSpPr>
          <p:cNvPr id="1079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9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B7E8EB-194F-4C85-9510-F4F182F8A923}" type="slidenum">
              <a:rPr lang="en-US"/>
              <a:pPr/>
              <a:t>105</a:t>
            </a:fld>
            <a:endParaRPr lang="en-US"/>
          </a:p>
        </p:txBody>
      </p:sp>
      <p:sp>
        <p:nvSpPr>
          <p:cNvPr id="1080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0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66EF90-3E99-43F2-9967-5F868BB1AA65}" type="slidenum">
              <a:rPr lang="en-US"/>
              <a:pPr/>
              <a:t>106</a:t>
            </a:fld>
            <a:endParaRPr lang="en-US"/>
          </a:p>
        </p:txBody>
      </p:sp>
      <p:sp>
        <p:nvSpPr>
          <p:cNvPr id="1081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1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9E8D55-B231-4F82-B1B3-291EF4402AA5}" type="slidenum">
              <a:rPr lang="en-US"/>
              <a:pPr/>
              <a:t>107</a:t>
            </a:fld>
            <a:endParaRPr lang="en-US"/>
          </a:p>
        </p:txBody>
      </p:sp>
      <p:sp>
        <p:nvSpPr>
          <p:cNvPr id="108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639405-2F39-4078-960F-13ABD8BC6BBA}" type="slidenum">
              <a:rPr lang="en-US"/>
              <a:pPr/>
              <a:t>108</a:t>
            </a:fld>
            <a:endParaRPr lang="en-US"/>
          </a:p>
        </p:txBody>
      </p:sp>
      <p:sp>
        <p:nvSpPr>
          <p:cNvPr id="1083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6DFE8A-59B2-404B-9C54-ABC234F7C21A}" type="slidenum">
              <a:rPr lang="en-US"/>
              <a:pPr/>
              <a:t>109</a:t>
            </a:fld>
            <a:endParaRPr lang="en-US"/>
          </a:p>
        </p:txBody>
      </p:sp>
      <p:sp>
        <p:nvSpPr>
          <p:cNvPr id="1084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4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B6B225-9BA0-4D81-A673-25BAA900EFB3}" type="slidenum">
              <a:rPr lang="en-US"/>
              <a:pPr/>
              <a:t>110</a:t>
            </a:fld>
            <a:endParaRPr lang="en-US"/>
          </a:p>
        </p:txBody>
      </p:sp>
      <p:sp>
        <p:nvSpPr>
          <p:cNvPr id="108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484B4A-A12C-4060-8BE7-658470E3060E}" type="slidenum">
              <a:rPr lang="en-US"/>
              <a:pPr/>
              <a:t>12</a:t>
            </a:fld>
            <a:endParaRPr lang="en-US"/>
          </a:p>
        </p:txBody>
      </p:sp>
      <p:sp>
        <p:nvSpPr>
          <p:cNvPr id="1035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6A17D2-8124-4E02-9AB8-6E3B46DD299A}" type="slidenum">
              <a:rPr lang="en-US"/>
              <a:pPr/>
              <a:t>111</a:t>
            </a:fld>
            <a:endParaRPr lang="en-US"/>
          </a:p>
        </p:txBody>
      </p:sp>
      <p:sp>
        <p:nvSpPr>
          <p:cNvPr id="108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B5CE3-F338-4CE5-80A6-E610D201E598}" type="slidenum">
              <a:rPr lang="en-US"/>
              <a:pPr/>
              <a:t>112</a:t>
            </a:fld>
            <a:endParaRPr lang="en-US"/>
          </a:p>
        </p:txBody>
      </p:sp>
      <p:sp>
        <p:nvSpPr>
          <p:cNvPr id="108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7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702E6C-21CC-49D8-85D6-83599E5670AF}" type="slidenum">
              <a:rPr lang="en-US"/>
              <a:pPr/>
              <a:t>113</a:t>
            </a:fld>
            <a:endParaRPr lang="en-US"/>
          </a:p>
        </p:txBody>
      </p:sp>
      <p:sp>
        <p:nvSpPr>
          <p:cNvPr id="1088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8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702E6C-21CC-49D8-85D6-83599E5670AF}" type="slidenum">
              <a:rPr lang="en-US"/>
              <a:pPr/>
              <a:t>114</a:t>
            </a:fld>
            <a:endParaRPr lang="en-US"/>
          </a:p>
        </p:txBody>
      </p:sp>
      <p:sp>
        <p:nvSpPr>
          <p:cNvPr id="1088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8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7EE5B8-3213-4D7F-82B5-4AD46421790A}" type="slidenum">
              <a:rPr lang="en-US"/>
              <a:pPr/>
              <a:t>115</a:t>
            </a:fld>
            <a:endParaRPr lang="en-US"/>
          </a:p>
        </p:txBody>
      </p:sp>
      <p:sp>
        <p:nvSpPr>
          <p:cNvPr id="1089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9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3137F3-3757-4E0E-9FBA-19E0766179D6}" type="slidenum">
              <a:rPr lang="en-US"/>
              <a:pPr/>
              <a:t>116</a:t>
            </a:fld>
            <a:endParaRPr lang="en-US"/>
          </a:p>
        </p:txBody>
      </p:sp>
      <p:sp>
        <p:nvSpPr>
          <p:cNvPr id="109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43EE72-9E01-4B50-9708-723A79C0A277}" type="slidenum">
              <a:rPr lang="en-US"/>
              <a:pPr/>
              <a:t>117</a:t>
            </a:fld>
            <a:endParaRPr lang="en-US"/>
          </a:p>
        </p:txBody>
      </p:sp>
      <p:sp>
        <p:nvSpPr>
          <p:cNvPr id="1091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1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463777-7DFA-44EC-9609-B6BFC825C739}" type="slidenum">
              <a:rPr lang="en-US"/>
              <a:pPr/>
              <a:t>118</a:t>
            </a:fld>
            <a:endParaRPr lang="en-US"/>
          </a:p>
        </p:txBody>
      </p:sp>
      <p:sp>
        <p:nvSpPr>
          <p:cNvPr id="109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EBFE4F-8561-448B-915C-4E5FC6C9C108}" type="slidenum">
              <a:rPr lang="en-US"/>
              <a:pPr/>
              <a:t>119</a:t>
            </a:fld>
            <a:endParaRPr lang="en-US"/>
          </a:p>
        </p:txBody>
      </p:sp>
      <p:sp>
        <p:nvSpPr>
          <p:cNvPr id="1093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3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FA63FA-4A2B-45B4-B397-105B885D876B}" type="slidenum">
              <a:rPr lang="en-US"/>
              <a:pPr/>
              <a:t>120</a:t>
            </a:fld>
            <a:endParaRPr lang="en-US"/>
          </a:p>
        </p:txBody>
      </p:sp>
      <p:sp>
        <p:nvSpPr>
          <p:cNvPr id="109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484B4A-A12C-4060-8BE7-658470E3060E}" type="slidenum">
              <a:rPr lang="en-US"/>
              <a:pPr/>
              <a:t>13</a:t>
            </a:fld>
            <a:endParaRPr lang="en-US"/>
          </a:p>
        </p:txBody>
      </p:sp>
      <p:sp>
        <p:nvSpPr>
          <p:cNvPr id="1035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9315AE-C12C-42FD-8E59-7B2ACF03AFB8}" type="slidenum">
              <a:rPr lang="en-US"/>
              <a:pPr/>
              <a:t>121</a:t>
            </a:fld>
            <a:endParaRPr lang="en-US"/>
          </a:p>
        </p:txBody>
      </p:sp>
      <p:sp>
        <p:nvSpPr>
          <p:cNvPr id="1095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181F28-0BDC-4D50-B348-C50F71506836}" type="slidenum">
              <a:rPr lang="en-US"/>
              <a:pPr/>
              <a:t>122</a:t>
            </a:fld>
            <a:endParaRPr lang="en-US"/>
          </a:p>
        </p:txBody>
      </p:sp>
      <p:sp>
        <p:nvSpPr>
          <p:cNvPr id="1096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6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97ED7E-2EA9-4B3C-9F39-A8E9AFB3D200}" type="slidenum">
              <a:rPr lang="en-US"/>
              <a:pPr/>
              <a:t>123</a:t>
            </a:fld>
            <a:endParaRPr lang="en-US"/>
          </a:p>
        </p:txBody>
      </p:sp>
      <p:sp>
        <p:nvSpPr>
          <p:cNvPr id="109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69D5FA-B6D3-43D4-8DB1-C8D77CE930CF}" type="slidenum">
              <a:rPr lang="en-US"/>
              <a:pPr/>
              <a:t>124</a:t>
            </a:fld>
            <a:endParaRPr lang="en-US"/>
          </a:p>
        </p:txBody>
      </p:sp>
      <p:sp>
        <p:nvSpPr>
          <p:cNvPr id="1098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8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784FA-4DD1-41D4-A90A-6937309F07FB}" type="slidenum">
              <a:rPr lang="en-US"/>
              <a:pPr/>
              <a:t>125</a:t>
            </a:fld>
            <a:endParaRPr lang="en-US"/>
          </a:p>
        </p:txBody>
      </p:sp>
      <p:sp>
        <p:nvSpPr>
          <p:cNvPr id="1099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9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60A9C3-B713-47A7-B7E7-DD4097FA3ECB}" type="slidenum">
              <a:rPr lang="en-US"/>
              <a:pPr/>
              <a:t>126</a:t>
            </a:fld>
            <a:endParaRPr lang="en-US"/>
          </a:p>
        </p:txBody>
      </p:sp>
      <p:sp>
        <p:nvSpPr>
          <p:cNvPr id="1100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F113BD-61BE-4C1F-8A4C-D8B3BE4390B3}" type="slidenum">
              <a:rPr lang="en-US"/>
              <a:pPr/>
              <a:t>127</a:t>
            </a:fld>
            <a:endParaRPr lang="en-US"/>
          </a:p>
        </p:txBody>
      </p:sp>
      <p:sp>
        <p:nvSpPr>
          <p:cNvPr id="110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F601C5-5610-4FDE-8125-40A5E2156B1D}" type="slidenum">
              <a:rPr lang="en-US"/>
              <a:pPr/>
              <a:t>128</a:t>
            </a:fld>
            <a:endParaRPr lang="en-US"/>
          </a:p>
        </p:txBody>
      </p:sp>
      <p:sp>
        <p:nvSpPr>
          <p:cNvPr id="110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0005AE-C597-4445-9E85-F0ED7A0C76F1}" type="slidenum">
              <a:rPr lang="en-US"/>
              <a:pPr/>
              <a:t>129</a:t>
            </a:fld>
            <a:endParaRPr lang="en-US"/>
          </a:p>
        </p:txBody>
      </p:sp>
      <p:sp>
        <p:nvSpPr>
          <p:cNvPr id="1104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4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0005AE-C597-4445-9E85-F0ED7A0C76F1}" type="slidenum">
              <a:rPr lang="en-US"/>
              <a:pPr/>
              <a:t>130</a:t>
            </a:fld>
            <a:endParaRPr lang="en-US"/>
          </a:p>
        </p:txBody>
      </p:sp>
      <p:sp>
        <p:nvSpPr>
          <p:cNvPr id="1104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4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484B4A-A12C-4060-8BE7-658470E3060E}" type="slidenum">
              <a:rPr lang="en-US"/>
              <a:pPr/>
              <a:t>14</a:t>
            </a:fld>
            <a:endParaRPr lang="en-US"/>
          </a:p>
        </p:txBody>
      </p:sp>
      <p:sp>
        <p:nvSpPr>
          <p:cNvPr id="1035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3F6704-BE68-4F83-859F-46AFB63E3AE7}" type="slidenum">
              <a:rPr lang="en-US"/>
              <a:pPr/>
              <a:t>131</a:t>
            </a:fld>
            <a:endParaRPr lang="en-US"/>
          </a:p>
        </p:txBody>
      </p:sp>
      <p:sp>
        <p:nvSpPr>
          <p:cNvPr id="110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74889B-35FD-490B-8158-8EC3EDE8E386}" type="slidenum">
              <a:rPr lang="en-US"/>
              <a:pPr/>
              <a:t>132</a:t>
            </a:fld>
            <a:endParaRPr lang="en-US"/>
          </a:p>
        </p:txBody>
      </p:sp>
      <p:sp>
        <p:nvSpPr>
          <p:cNvPr id="1106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6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74889B-35FD-490B-8158-8EC3EDE8E386}" type="slidenum">
              <a:rPr lang="en-US"/>
              <a:pPr/>
              <a:t>133</a:t>
            </a:fld>
            <a:endParaRPr lang="en-US"/>
          </a:p>
        </p:txBody>
      </p:sp>
      <p:sp>
        <p:nvSpPr>
          <p:cNvPr id="1106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6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DE4182-C7B3-4535-944D-C2A14EFC6F22}" type="slidenum">
              <a:rPr lang="en-US"/>
              <a:pPr/>
              <a:t>134</a:t>
            </a:fld>
            <a:endParaRPr lang="en-US"/>
          </a:p>
        </p:txBody>
      </p:sp>
      <p:sp>
        <p:nvSpPr>
          <p:cNvPr id="110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A925A9-A169-48A9-9DC1-FCDF87C9028D}" type="slidenum">
              <a:rPr lang="en-US"/>
              <a:pPr/>
              <a:t>135</a:t>
            </a:fld>
            <a:endParaRPr lang="en-US"/>
          </a:p>
        </p:txBody>
      </p:sp>
      <p:sp>
        <p:nvSpPr>
          <p:cNvPr id="110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9C0CD6-59ED-4C52-B97E-038A0BB5CA1C}" type="slidenum">
              <a:rPr lang="en-US"/>
              <a:pPr/>
              <a:t>136</a:t>
            </a:fld>
            <a:endParaRPr lang="en-US"/>
          </a:p>
        </p:txBody>
      </p:sp>
      <p:sp>
        <p:nvSpPr>
          <p:cNvPr id="111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087190-899B-4EE7-962C-D711EB0F34E5}" type="slidenum">
              <a:rPr lang="en-US"/>
              <a:pPr/>
              <a:t>137</a:t>
            </a:fld>
            <a:endParaRPr lang="en-US"/>
          </a:p>
        </p:txBody>
      </p:sp>
      <p:sp>
        <p:nvSpPr>
          <p:cNvPr id="1111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361C4C-0C8B-40D1-916D-005C2252EB8B}" type="slidenum">
              <a:rPr lang="en-US"/>
              <a:pPr/>
              <a:t>138</a:t>
            </a:fld>
            <a:endParaRPr lang="en-US"/>
          </a:p>
        </p:txBody>
      </p:sp>
      <p:sp>
        <p:nvSpPr>
          <p:cNvPr id="1129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860BE5-F6AC-4694-9B80-074544A4EE49}" type="slidenum">
              <a:rPr lang="en-US"/>
              <a:pPr/>
              <a:t>139</a:t>
            </a:fld>
            <a:endParaRPr lang="en-US"/>
          </a:p>
        </p:txBody>
      </p:sp>
      <p:sp>
        <p:nvSpPr>
          <p:cNvPr id="111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AE4A05-ACAA-4EDE-858B-3582F38803B5}" type="slidenum">
              <a:rPr lang="en-US"/>
              <a:pPr/>
              <a:t>140</a:t>
            </a:fld>
            <a:endParaRPr lang="en-US"/>
          </a:p>
        </p:txBody>
      </p:sp>
      <p:sp>
        <p:nvSpPr>
          <p:cNvPr id="111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484B4A-A12C-4060-8BE7-658470E3060E}" type="slidenum">
              <a:rPr lang="en-US"/>
              <a:pPr/>
              <a:t>15</a:t>
            </a:fld>
            <a:endParaRPr lang="en-US"/>
          </a:p>
        </p:txBody>
      </p:sp>
      <p:sp>
        <p:nvSpPr>
          <p:cNvPr id="1035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C2017A-8B53-46AD-BAFE-552B098EF027}" type="slidenum">
              <a:rPr lang="en-US"/>
              <a:pPr/>
              <a:t>141</a:t>
            </a:fld>
            <a:endParaRPr lang="en-US"/>
          </a:p>
        </p:txBody>
      </p:sp>
      <p:sp>
        <p:nvSpPr>
          <p:cNvPr id="111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9FA9A2-97C6-4734-B8BB-7FBEF9A520F2}" type="slidenum">
              <a:rPr lang="en-US"/>
              <a:pPr/>
              <a:t>142</a:t>
            </a:fld>
            <a:endParaRPr lang="en-US"/>
          </a:p>
        </p:txBody>
      </p:sp>
      <p:sp>
        <p:nvSpPr>
          <p:cNvPr id="111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182D40-482A-465C-8204-6CADB7A178FA}" type="slidenum">
              <a:rPr lang="en-US"/>
              <a:pPr/>
              <a:t>143</a:t>
            </a:fld>
            <a:endParaRPr lang="en-US"/>
          </a:p>
        </p:txBody>
      </p:sp>
      <p:sp>
        <p:nvSpPr>
          <p:cNvPr id="111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67ABEC-4739-4952-B805-9E7C626D4E63}" type="slidenum">
              <a:rPr lang="en-US"/>
              <a:pPr/>
              <a:t>144</a:t>
            </a:fld>
            <a:endParaRPr lang="en-US"/>
          </a:p>
        </p:txBody>
      </p:sp>
      <p:sp>
        <p:nvSpPr>
          <p:cNvPr id="111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AE7814-AC97-43F0-A06C-4C12976A6BD7}" type="slidenum">
              <a:rPr lang="en-US"/>
              <a:pPr/>
              <a:t>145</a:t>
            </a:fld>
            <a:endParaRPr lang="en-US"/>
          </a:p>
        </p:txBody>
      </p:sp>
      <p:sp>
        <p:nvSpPr>
          <p:cNvPr id="111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AE7814-AC97-43F0-A06C-4C12976A6BD7}" type="slidenum">
              <a:rPr lang="en-US"/>
              <a:pPr/>
              <a:t>146</a:t>
            </a:fld>
            <a:endParaRPr lang="en-US"/>
          </a:p>
        </p:txBody>
      </p:sp>
      <p:sp>
        <p:nvSpPr>
          <p:cNvPr id="111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162171-43A6-4884-A9D9-B38F76861C10}" type="slidenum">
              <a:rPr lang="en-US"/>
              <a:pPr/>
              <a:t>147</a:t>
            </a:fld>
            <a:endParaRPr lang="en-US"/>
          </a:p>
        </p:txBody>
      </p:sp>
      <p:sp>
        <p:nvSpPr>
          <p:cNvPr id="112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484B4A-A12C-4060-8BE7-658470E3060E}" type="slidenum">
              <a:rPr lang="en-US"/>
              <a:pPr/>
              <a:t>16</a:t>
            </a:fld>
            <a:endParaRPr lang="en-US"/>
          </a:p>
        </p:txBody>
      </p:sp>
      <p:sp>
        <p:nvSpPr>
          <p:cNvPr id="1035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484B4A-A12C-4060-8BE7-658470E3060E}" type="slidenum">
              <a:rPr lang="en-US"/>
              <a:pPr/>
              <a:t>17</a:t>
            </a:fld>
            <a:endParaRPr lang="en-US"/>
          </a:p>
        </p:txBody>
      </p:sp>
      <p:sp>
        <p:nvSpPr>
          <p:cNvPr id="1035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484B4A-A12C-4060-8BE7-658470E3060E}" type="slidenum">
              <a:rPr lang="en-US"/>
              <a:pPr/>
              <a:t>18</a:t>
            </a:fld>
            <a:endParaRPr lang="en-US"/>
          </a:p>
        </p:txBody>
      </p:sp>
      <p:sp>
        <p:nvSpPr>
          <p:cNvPr id="1035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484B4A-A12C-4060-8BE7-658470E3060E}" type="slidenum">
              <a:rPr lang="en-US"/>
              <a:pPr/>
              <a:t>19</a:t>
            </a:fld>
            <a:endParaRPr lang="en-US"/>
          </a:p>
        </p:txBody>
      </p:sp>
      <p:sp>
        <p:nvSpPr>
          <p:cNvPr id="1035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C97BC9-FEA8-47EA-B037-7B3CB99BEE6E}" type="slidenum">
              <a:rPr lang="en-US"/>
              <a:pPr/>
              <a:t>20</a:t>
            </a:fld>
            <a:endParaRPr lang="en-US"/>
          </a:p>
        </p:txBody>
      </p:sp>
      <p:sp>
        <p:nvSpPr>
          <p:cNvPr id="103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85336C-91C1-452D-9A2C-BC27032E8BFC}" type="slidenum">
              <a:rPr lang="en-US"/>
              <a:pPr/>
              <a:t>3</a:t>
            </a:fld>
            <a:endParaRPr lang="en-US"/>
          </a:p>
        </p:txBody>
      </p:sp>
      <p:sp>
        <p:nvSpPr>
          <p:cNvPr id="1030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0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C97BC9-FEA8-47EA-B037-7B3CB99BEE6E}" type="slidenum">
              <a:rPr lang="en-US"/>
              <a:pPr/>
              <a:t>21</a:t>
            </a:fld>
            <a:endParaRPr lang="en-US"/>
          </a:p>
        </p:txBody>
      </p:sp>
      <p:sp>
        <p:nvSpPr>
          <p:cNvPr id="103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C97BC9-FEA8-47EA-B037-7B3CB99BEE6E}" type="slidenum">
              <a:rPr lang="en-US"/>
              <a:pPr/>
              <a:t>22</a:t>
            </a:fld>
            <a:endParaRPr lang="en-US"/>
          </a:p>
        </p:txBody>
      </p:sp>
      <p:sp>
        <p:nvSpPr>
          <p:cNvPr id="103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C97BC9-FEA8-47EA-B037-7B3CB99BEE6E}" type="slidenum">
              <a:rPr lang="en-US"/>
              <a:pPr/>
              <a:t>23</a:t>
            </a:fld>
            <a:endParaRPr lang="en-US"/>
          </a:p>
        </p:txBody>
      </p:sp>
      <p:sp>
        <p:nvSpPr>
          <p:cNvPr id="103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C97BC9-FEA8-47EA-B037-7B3CB99BEE6E}" type="slidenum">
              <a:rPr lang="en-US"/>
              <a:pPr/>
              <a:t>24</a:t>
            </a:fld>
            <a:endParaRPr lang="en-US"/>
          </a:p>
        </p:txBody>
      </p:sp>
      <p:sp>
        <p:nvSpPr>
          <p:cNvPr id="103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C97BC9-FEA8-47EA-B037-7B3CB99BEE6E}" type="slidenum">
              <a:rPr lang="en-US"/>
              <a:pPr/>
              <a:t>25</a:t>
            </a:fld>
            <a:endParaRPr lang="en-US"/>
          </a:p>
        </p:txBody>
      </p:sp>
      <p:sp>
        <p:nvSpPr>
          <p:cNvPr id="103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C97BC9-FEA8-47EA-B037-7B3CB99BEE6E}" type="slidenum">
              <a:rPr lang="en-US"/>
              <a:pPr/>
              <a:t>26</a:t>
            </a:fld>
            <a:endParaRPr lang="en-US"/>
          </a:p>
        </p:txBody>
      </p:sp>
      <p:sp>
        <p:nvSpPr>
          <p:cNvPr id="103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C97BC9-FEA8-47EA-B037-7B3CB99BEE6E}" type="slidenum">
              <a:rPr lang="en-US"/>
              <a:pPr/>
              <a:t>27</a:t>
            </a:fld>
            <a:endParaRPr lang="en-US"/>
          </a:p>
        </p:txBody>
      </p:sp>
      <p:sp>
        <p:nvSpPr>
          <p:cNvPr id="103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C97BC9-FEA8-47EA-B037-7B3CB99BEE6E}" type="slidenum">
              <a:rPr lang="en-US"/>
              <a:pPr/>
              <a:t>28</a:t>
            </a:fld>
            <a:endParaRPr lang="en-US"/>
          </a:p>
        </p:txBody>
      </p:sp>
      <p:sp>
        <p:nvSpPr>
          <p:cNvPr id="103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C97BC9-FEA8-47EA-B037-7B3CB99BEE6E}" type="slidenum">
              <a:rPr lang="en-US"/>
              <a:pPr/>
              <a:t>29</a:t>
            </a:fld>
            <a:endParaRPr lang="en-US"/>
          </a:p>
        </p:txBody>
      </p:sp>
      <p:sp>
        <p:nvSpPr>
          <p:cNvPr id="103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C97BC9-FEA8-47EA-B037-7B3CB99BEE6E}" type="slidenum">
              <a:rPr lang="en-US"/>
              <a:pPr/>
              <a:t>30</a:t>
            </a:fld>
            <a:endParaRPr lang="en-US"/>
          </a:p>
        </p:txBody>
      </p:sp>
      <p:sp>
        <p:nvSpPr>
          <p:cNvPr id="103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B338EE-F671-41D4-A503-4C79E389435C}" type="slidenum">
              <a:rPr lang="en-US"/>
              <a:pPr/>
              <a:t>4</a:t>
            </a:fld>
            <a:endParaRPr lang="en-US"/>
          </a:p>
        </p:txBody>
      </p:sp>
      <p:sp>
        <p:nvSpPr>
          <p:cNvPr id="1031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1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C97BC9-FEA8-47EA-B037-7B3CB99BEE6E}" type="slidenum">
              <a:rPr lang="en-US"/>
              <a:pPr/>
              <a:t>31</a:t>
            </a:fld>
            <a:endParaRPr lang="en-US"/>
          </a:p>
        </p:txBody>
      </p:sp>
      <p:sp>
        <p:nvSpPr>
          <p:cNvPr id="103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24519E-3DE2-45FA-86A8-B7016CD6A7FE}" type="slidenum">
              <a:rPr lang="en-US"/>
              <a:pPr/>
              <a:t>32</a:t>
            </a:fld>
            <a:endParaRPr lang="en-US"/>
          </a:p>
        </p:txBody>
      </p:sp>
      <p:sp>
        <p:nvSpPr>
          <p:cNvPr id="1037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314C3C-B74A-4ECB-B885-5AE821768BD6}" type="slidenum">
              <a:rPr lang="en-US"/>
              <a:pPr/>
              <a:t>33</a:t>
            </a:fld>
            <a:endParaRPr lang="en-US"/>
          </a:p>
        </p:txBody>
      </p:sp>
      <p:sp>
        <p:nvSpPr>
          <p:cNvPr id="114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314C3C-B74A-4ECB-B885-5AE821768BD6}" type="slidenum">
              <a:rPr lang="en-US"/>
              <a:pPr/>
              <a:t>34</a:t>
            </a:fld>
            <a:endParaRPr lang="en-US"/>
          </a:p>
        </p:txBody>
      </p:sp>
      <p:sp>
        <p:nvSpPr>
          <p:cNvPr id="114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314C3C-B74A-4ECB-B885-5AE821768BD6}" type="slidenum">
              <a:rPr lang="en-US"/>
              <a:pPr/>
              <a:t>35</a:t>
            </a:fld>
            <a:endParaRPr lang="en-US"/>
          </a:p>
        </p:txBody>
      </p:sp>
      <p:sp>
        <p:nvSpPr>
          <p:cNvPr id="114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314C3C-B74A-4ECB-B885-5AE821768BD6}" type="slidenum">
              <a:rPr lang="en-US"/>
              <a:pPr/>
              <a:t>36</a:t>
            </a:fld>
            <a:endParaRPr lang="en-US"/>
          </a:p>
        </p:txBody>
      </p:sp>
      <p:sp>
        <p:nvSpPr>
          <p:cNvPr id="114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314C3C-B74A-4ECB-B885-5AE821768BD6}" type="slidenum">
              <a:rPr lang="en-US"/>
              <a:pPr/>
              <a:t>37</a:t>
            </a:fld>
            <a:endParaRPr lang="en-US"/>
          </a:p>
        </p:txBody>
      </p:sp>
      <p:sp>
        <p:nvSpPr>
          <p:cNvPr id="114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24519E-3DE2-45FA-86A8-B7016CD6A7FE}" type="slidenum">
              <a:rPr lang="en-US"/>
              <a:pPr/>
              <a:t>38</a:t>
            </a:fld>
            <a:endParaRPr lang="en-US"/>
          </a:p>
        </p:txBody>
      </p:sp>
      <p:sp>
        <p:nvSpPr>
          <p:cNvPr id="1037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B52E84-640A-48FA-B2F0-6D35A310DE59}" type="slidenum">
              <a:rPr lang="en-US"/>
              <a:pPr/>
              <a:t>39</a:t>
            </a:fld>
            <a:endParaRPr lang="en-US"/>
          </a:p>
        </p:txBody>
      </p:sp>
      <p:sp>
        <p:nvSpPr>
          <p:cNvPr id="1038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8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6ACB7A-6856-4C6C-B395-975EE3D43E79}" type="slidenum">
              <a:rPr lang="en-US"/>
              <a:pPr/>
              <a:t>40</a:t>
            </a:fld>
            <a:endParaRPr lang="en-US"/>
          </a:p>
        </p:txBody>
      </p:sp>
      <p:sp>
        <p:nvSpPr>
          <p:cNvPr id="1039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91498A-41AD-42FB-8C1C-248BA32E06E0}" type="slidenum">
              <a:rPr lang="en-US"/>
              <a:pPr/>
              <a:t>5</a:t>
            </a:fld>
            <a:endParaRPr lang="en-US"/>
          </a:p>
        </p:txBody>
      </p:sp>
      <p:sp>
        <p:nvSpPr>
          <p:cNvPr id="1125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5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715503-9884-46CC-B00D-22B9BC5D3F97}" type="slidenum">
              <a:rPr lang="en-US"/>
              <a:pPr/>
              <a:t>41</a:t>
            </a:fld>
            <a:endParaRPr lang="en-US"/>
          </a:p>
        </p:txBody>
      </p:sp>
      <p:sp>
        <p:nvSpPr>
          <p:cNvPr id="1040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3A8133-5195-4A64-B8C2-A67E9E3C494B}" type="slidenum">
              <a:rPr lang="en-US"/>
              <a:pPr/>
              <a:t>42</a:t>
            </a:fld>
            <a:endParaRPr lang="en-US"/>
          </a:p>
        </p:txBody>
      </p:sp>
      <p:sp>
        <p:nvSpPr>
          <p:cNvPr id="1041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29F198-FCDE-45FD-BE14-A5C897F13BC0}" type="slidenum">
              <a:rPr lang="en-US"/>
              <a:pPr/>
              <a:t>43</a:t>
            </a:fld>
            <a:endParaRPr lang="en-US"/>
          </a:p>
        </p:txBody>
      </p:sp>
      <p:sp>
        <p:nvSpPr>
          <p:cNvPr id="1042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0F5F46-A2EB-4EE2-BA14-4D4BF73A5139}" type="slidenum">
              <a:rPr lang="en-US"/>
              <a:pPr/>
              <a:t>44</a:t>
            </a:fld>
            <a:endParaRPr lang="en-US"/>
          </a:p>
        </p:txBody>
      </p:sp>
      <p:sp>
        <p:nvSpPr>
          <p:cNvPr id="1043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3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F4C4F4-5942-4C69-9A84-94424F5E1BE1}" type="slidenum">
              <a:rPr lang="en-US"/>
              <a:pPr/>
              <a:t>45</a:t>
            </a:fld>
            <a:endParaRPr lang="en-US"/>
          </a:p>
        </p:txBody>
      </p:sp>
      <p:sp>
        <p:nvSpPr>
          <p:cNvPr id="104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F4C4F4-5942-4C69-9A84-94424F5E1BE1}" type="slidenum">
              <a:rPr lang="en-US"/>
              <a:pPr/>
              <a:t>46</a:t>
            </a:fld>
            <a:endParaRPr lang="en-US"/>
          </a:p>
        </p:txBody>
      </p:sp>
      <p:sp>
        <p:nvSpPr>
          <p:cNvPr id="104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725379-E41C-4A88-8AB6-884E5A8DBFFC}" type="slidenum">
              <a:rPr lang="en-US"/>
              <a:pPr/>
              <a:t>47</a:t>
            </a:fld>
            <a:endParaRPr lang="en-US"/>
          </a:p>
        </p:txBody>
      </p:sp>
      <p:sp>
        <p:nvSpPr>
          <p:cNvPr id="1046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6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725379-E41C-4A88-8AB6-884E5A8DBFFC}" type="slidenum">
              <a:rPr lang="en-US"/>
              <a:pPr/>
              <a:t>48</a:t>
            </a:fld>
            <a:endParaRPr lang="en-US"/>
          </a:p>
        </p:txBody>
      </p:sp>
      <p:sp>
        <p:nvSpPr>
          <p:cNvPr id="1046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6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5BD64D-7A28-4C09-AD28-0A2A9F5E855C}" type="slidenum">
              <a:rPr lang="en-US"/>
              <a:pPr/>
              <a:t>49</a:t>
            </a:fld>
            <a:endParaRPr lang="en-US"/>
          </a:p>
        </p:txBody>
      </p:sp>
      <p:sp>
        <p:nvSpPr>
          <p:cNvPr id="1047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7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5BD64D-7A28-4C09-AD28-0A2A9F5E855C}" type="slidenum">
              <a:rPr lang="en-US"/>
              <a:pPr/>
              <a:t>50</a:t>
            </a:fld>
            <a:endParaRPr lang="en-US"/>
          </a:p>
        </p:txBody>
      </p:sp>
      <p:sp>
        <p:nvSpPr>
          <p:cNvPr id="1047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7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C718FF-AF39-48F7-B750-786A551C3749}" type="slidenum">
              <a:rPr lang="en-US"/>
              <a:pPr/>
              <a:t>6</a:t>
            </a:fld>
            <a:endParaRPr lang="en-US"/>
          </a:p>
        </p:txBody>
      </p:sp>
      <p:sp>
        <p:nvSpPr>
          <p:cNvPr id="112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0382E3-B6AE-4D9F-9B06-90BBF200EB8D}" type="slidenum">
              <a:rPr lang="en-US"/>
              <a:pPr/>
              <a:t>51</a:t>
            </a:fld>
            <a:endParaRPr lang="en-US"/>
          </a:p>
        </p:txBody>
      </p:sp>
      <p:sp>
        <p:nvSpPr>
          <p:cNvPr id="104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8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F4C4F4-5942-4C69-9A84-94424F5E1BE1}" type="slidenum">
              <a:rPr lang="en-US"/>
              <a:pPr/>
              <a:t>52</a:t>
            </a:fld>
            <a:endParaRPr lang="en-US"/>
          </a:p>
        </p:txBody>
      </p:sp>
      <p:sp>
        <p:nvSpPr>
          <p:cNvPr id="104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59057C-BDDE-4681-B946-256AB01FDE58}" type="slidenum">
              <a:rPr lang="en-US"/>
              <a:pPr/>
              <a:t>53</a:t>
            </a:fld>
            <a:endParaRPr lang="en-US"/>
          </a:p>
        </p:txBody>
      </p:sp>
      <p:sp>
        <p:nvSpPr>
          <p:cNvPr id="137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59057C-BDDE-4681-B946-256AB01FDE58}" type="slidenum">
              <a:rPr lang="en-US"/>
              <a:pPr/>
              <a:t>54</a:t>
            </a:fld>
            <a:endParaRPr lang="en-US"/>
          </a:p>
        </p:txBody>
      </p:sp>
      <p:sp>
        <p:nvSpPr>
          <p:cNvPr id="137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59057C-BDDE-4681-B946-256AB01FDE58}" type="slidenum">
              <a:rPr lang="en-US"/>
              <a:pPr/>
              <a:t>55</a:t>
            </a:fld>
            <a:endParaRPr lang="en-US"/>
          </a:p>
        </p:txBody>
      </p:sp>
      <p:sp>
        <p:nvSpPr>
          <p:cNvPr id="137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59057C-BDDE-4681-B946-256AB01FDE58}" type="slidenum">
              <a:rPr lang="en-US"/>
              <a:pPr/>
              <a:t>56</a:t>
            </a:fld>
            <a:endParaRPr lang="en-US"/>
          </a:p>
        </p:txBody>
      </p:sp>
      <p:sp>
        <p:nvSpPr>
          <p:cNvPr id="137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59057C-BDDE-4681-B946-256AB01FDE58}" type="slidenum">
              <a:rPr lang="en-US"/>
              <a:pPr/>
              <a:t>57</a:t>
            </a:fld>
            <a:endParaRPr lang="en-US"/>
          </a:p>
        </p:txBody>
      </p:sp>
      <p:sp>
        <p:nvSpPr>
          <p:cNvPr id="137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59057C-BDDE-4681-B946-256AB01FDE58}" type="slidenum">
              <a:rPr lang="en-US"/>
              <a:pPr/>
              <a:t>58</a:t>
            </a:fld>
            <a:endParaRPr lang="en-US"/>
          </a:p>
        </p:txBody>
      </p:sp>
      <p:sp>
        <p:nvSpPr>
          <p:cNvPr id="137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59057C-BDDE-4681-B946-256AB01FDE58}" type="slidenum">
              <a:rPr lang="en-US"/>
              <a:pPr/>
              <a:t>59</a:t>
            </a:fld>
            <a:endParaRPr lang="en-US"/>
          </a:p>
        </p:txBody>
      </p:sp>
      <p:sp>
        <p:nvSpPr>
          <p:cNvPr id="137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59057C-BDDE-4681-B946-256AB01FDE58}" type="slidenum">
              <a:rPr lang="en-US"/>
              <a:pPr/>
              <a:t>60</a:t>
            </a:fld>
            <a:endParaRPr lang="en-US"/>
          </a:p>
        </p:txBody>
      </p:sp>
      <p:sp>
        <p:nvSpPr>
          <p:cNvPr id="137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8E8FEB-9610-4353-91E1-389CFA465293}" type="slidenum">
              <a:rPr lang="en-US"/>
              <a:pPr/>
              <a:t>7</a:t>
            </a:fld>
            <a:endParaRPr lang="en-US"/>
          </a:p>
        </p:txBody>
      </p:sp>
      <p:sp>
        <p:nvSpPr>
          <p:cNvPr id="1032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028B51-CF9E-468C-84F0-CAC51ED7FFBF}" type="slidenum">
              <a:rPr lang="en-US"/>
              <a:pPr/>
              <a:t>61</a:t>
            </a:fld>
            <a:endParaRPr lang="en-US"/>
          </a:p>
        </p:txBody>
      </p:sp>
      <p:sp>
        <p:nvSpPr>
          <p:cNvPr id="137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028B51-CF9E-468C-84F0-CAC51ED7FFBF}" type="slidenum">
              <a:rPr lang="en-US"/>
              <a:pPr/>
              <a:t>62</a:t>
            </a:fld>
            <a:endParaRPr lang="en-US"/>
          </a:p>
        </p:txBody>
      </p:sp>
      <p:sp>
        <p:nvSpPr>
          <p:cNvPr id="137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028B51-CF9E-468C-84F0-CAC51ED7FFBF}" type="slidenum">
              <a:rPr lang="en-US"/>
              <a:pPr/>
              <a:t>63</a:t>
            </a:fld>
            <a:endParaRPr lang="en-US"/>
          </a:p>
        </p:txBody>
      </p:sp>
      <p:sp>
        <p:nvSpPr>
          <p:cNvPr id="137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028B51-CF9E-468C-84F0-CAC51ED7FFBF}" type="slidenum">
              <a:rPr lang="en-US"/>
              <a:pPr/>
              <a:t>64</a:t>
            </a:fld>
            <a:endParaRPr lang="en-US"/>
          </a:p>
        </p:txBody>
      </p:sp>
      <p:sp>
        <p:nvSpPr>
          <p:cNvPr id="137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028B51-CF9E-468C-84F0-CAC51ED7FFBF}" type="slidenum">
              <a:rPr lang="en-US"/>
              <a:pPr/>
              <a:t>65</a:t>
            </a:fld>
            <a:endParaRPr lang="en-US"/>
          </a:p>
        </p:txBody>
      </p:sp>
      <p:sp>
        <p:nvSpPr>
          <p:cNvPr id="137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028B51-CF9E-468C-84F0-CAC51ED7FFBF}" type="slidenum">
              <a:rPr lang="en-US"/>
              <a:pPr/>
              <a:t>66</a:t>
            </a:fld>
            <a:endParaRPr lang="en-US"/>
          </a:p>
        </p:txBody>
      </p:sp>
      <p:sp>
        <p:nvSpPr>
          <p:cNvPr id="137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028B51-CF9E-468C-84F0-CAC51ED7FFBF}" type="slidenum">
              <a:rPr lang="en-US"/>
              <a:pPr/>
              <a:t>67</a:t>
            </a:fld>
            <a:endParaRPr lang="en-US"/>
          </a:p>
        </p:txBody>
      </p:sp>
      <p:sp>
        <p:nvSpPr>
          <p:cNvPr id="137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028B51-CF9E-468C-84F0-CAC51ED7FFBF}" type="slidenum">
              <a:rPr lang="en-US"/>
              <a:pPr/>
              <a:t>68</a:t>
            </a:fld>
            <a:endParaRPr lang="en-US"/>
          </a:p>
        </p:txBody>
      </p:sp>
      <p:sp>
        <p:nvSpPr>
          <p:cNvPr id="137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028B51-CF9E-468C-84F0-CAC51ED7FFBF}" type="slidenum">
              <a:rPr lang="en-US"/>
              <a:pPr/>
              <a:t>69</a:t>
            </a:fld>
            <a:endParaRPr lang="en-US"/>
          </a:p>
        </p:txBody>
      </p:sp>
      <p:sp>
        <p:nvSpPr>
          <p:cNvPr id="137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028B51-CF9E-468C-84F0-CAC51ED7FFBF}" type="slidenum">
              <a:rPr lang="en-US"/>
              <a:pPr/>
              <a:t>70</a:t>
            </a:fld>
            <a:endParaRPr lang="en-US"/>
          </a:p>
        </p:txBody>
      </p:sp>
      <p:sp>
        <p:nvSpPr>
          <p:cNvPr id="137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971EAE-9A32-47E3-B7E2-2AC940931EA8}" type="slidenum">
              <a:rPr lang="en-US"/>
              <a:pPr/>
              <a:t>8</a:t>
            </a:fld>
            <a:endParaRPr lang="en-US"/>
          </a:p>
        </p:txBody>
      </p:sp>
      <p:sp>
        <p:nvSpPr>
          <p:cNvPr id="1033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3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DD3818-C691-4462-91B3-1A84E4E8F0B6}" type="slidenum">
              <a:rPr lang="en-US"/>
              <a:pPr/>
              <a:t>71</a:t>
            </a:fld>
            <a:endParaRPr lang="en-US"/>
          </a:p>
        </p:txBody>
      </p:sp>
      <p:sp>
        <p:nvSpPr>
          <p:cNvPr id="105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B9BCB5-463B-43A3-8426-04655F46849E}" type="slidenum">
              <a:rPr lang="en-US"/>
              <a:pPr/>
              <a:t>72</a:t>
            </a:fld>
            <a:endParaRPr lang="en-US"/>
          </a:p>
        </p:txBody>
      </p:sp>
      <p:sp>
        <p:nvSpPr>
          <p:cNvPr id="1134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4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477750-E0F0-4F51-AE77-6C21D8562040}" type="slidenum">
              <a:rPr lang="en-US"/>
              <a:pPr/>
              <a:t>73</a:t>
            </a:fld>
            <a:endParaRPr lang="en-US"/>
          </a:p>
        </p:txBody>
      </p:sp>
      <p:sp>
        <p:nvSpPr>
          <p:cNvPr id="1055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5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F69010-F3BB-4668-BEDA-1437D9B3C51A}" type="slidenum">
              <a:rPr lang="en-US"/>
              <a:pPr/>
              <a:t>74</a:t>
            </a:fld>
            <a:endParaRPr lang="en-US"/>
          </a:p>
        </p:txBody>
      </p:sp>
      <p:sp>
        <p:nvSpPr>
          <p:cNvPr id="1056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6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84A4CB-4B48-4164-AE41-0C102DFCE321}" type="slidenum">
              <a:rPr lang="en-US"/>
              <a:pPr/>
              <a:t>75</a:t>
            </a:fld>
            <a:endParaRPr lang="en-US"/>
          </a:p>
        </p:txBody>
      </p:sp>
      <p:sp>
        <p:nvSpPr>
          <p:cNvPr id="1057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7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A359FB-2417-487A-BF74-4237540605BD}" type="slidenum">
              <a:rPr lang="en-US"/>
              <a:pPr/>
              <a:t>76</a:t>
            </a:fld>
            <a:endParaRPr lang="en-US"/>
          </a:p>
        </p:txBody>
      </p:sp>
      <p:sp>
        <p:nvSpPr>
          <p:cNvPr id="105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84A4CB-4B48-4164-AE41-0C102DFCE321}" type="slidenum">
              <a:rPr lang="en-US"/>
              <a:pPr/>
              <a:t>77</a:t>
            </a:fld>
            <a:endParaRPr lang="en-US"/>
          </a:p>
        </p:txBody>
      </p:sp>
      <p:sp>
        <p:nvSpPr>
          <p:cNvPr id="1057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7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84A4CB-4B48-4164-AE41-0C102DFCE321}" type="slidenum">
              <a:rPr lang="en-US"/>
              <a:pPr/>
              <a:t>78</a:t>
            </a:fld>
            <a:endParaRPr lang="en-US"/>
          </a:p>
        </p:txBody>
      </p:sp>
      <p:sp>
        <p:nvSpPr>
          <p:cNvPr id="1057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7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84A4CB-4B48-4164-AE41-0C102DFCE321}" type="slidenum">
              <a:rPr lang="en-US"/>
              <a:pPr/>
              <a:t>79</a:t>
            </a:fld>
            <a:endParaRPr lang="en-US"/>
          </a:p>
        </p:txBody>
      </p:sp>
      <p:sp>
        <p:nvSpPr>
          <p:cNvPr id="1057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7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84A4CB-4B48-4164-AE41-0C102DFCE321}" type="slidenum">
              <a:rPr lang="en-US"/>
              <a:pPr/>
              <a:t>80</a:t>
            </a:fld>
            <a:endParaRPr lang="en-US"/>
          </a:p>
        </p:txBody>
      </p:sp>
      <p:sp>
        <p:nvSpPr>
          <p:cNvPr id="1057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7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60A13E-EC31-4E98-999D-132225AB71A7}" type="slidenum">
              <a:rPr lang="en-US"/>
              <a:pPr/>
              <a:t>9</a:t>
            </a:fld>
            <a:endParaRPr lang="en-US"/>
          </a:p>
        </p:txBody>
      </p:sp>
      <p:sp>
        <p:nvSpPr>
          <p:cNvPr id="1034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A359FB-2417-487A-BF74-4237540605BD}" type="slidenum">
              <a:rPr lang="en-US"/>
              <a:pPr/>
              <a:t>81</a:t>
            </a:fld>
            <a:endParaRPr lang="en-US"/>
          </a:p>
        </p:txBody>
      </p:sp>
      <p:sp>
        <p:nvSpPr>
          <p:cNvPr id="105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A359FB-2417-487A-BF74-4237540605BD}" type="slidenum">
              <a:rPr lang="en-US"/>
              <a:pPr/>
              <a:t>82</a:t>
            </a:fld>
            <a:endParaRPr lang="en-US"/>
          </a:p>
        </p:txBody>
      </p:sp>
      <p:sp>
        <p:nvSpPr>
          <p:cNvPr id="105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A359FB-2417-487A-BF74-4237540605BD}" type="slidenum">
              <a:rPr lang="en-US"/>
              <a:pPr/>
              <a:t>83</a:t>
            </a:fld>
            <a:endParaRPr lang="en-US"/>
          </a:p>
        </p:txBody>
      </p:sp>
      <p:sp>
        <p:nvSpPr>
          <p:cNvPr id="105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9AE404-AC6E-4BB2-A1B0-D727B91D93E6}" type="slidenum">
              <a:rPr lang="en-US"/>
              <a:pPr/>
              <a:t>84</a:t>
            </a:fld>
            <a:endParaRPr lang="en-US"/>
          </a:p>
        </p:txBody>
      </p:sp>
      <p:sp>
        <p:nvSpPr>
          <p:cNvPr id="1061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3CF4E0-26B8-42A5-BD73-2A09CF620B70}" type="slidenum">
              <a:rPr lang="en-US"/>
              <a:pPr/>
              <a:t>85</a:t>
            </a:fld>
            <a:endParaRPr lang="en-US"/>
          </a:p>
        </p:txBody>
      </p:sp>
      <p:sp>
        <p:nvSpPr>
          <p:cNvPr id="1062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2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70A32C-35BC-4591-B532-2FC89FF01549}" type="slidenum">
              <a:rPr lang="en-US"/>
              <a:pPr/>
              <a:t>86</a:t>
            </a:fld>
            <a:endParaRPr lang="en-US"/>
          </a:p>
        </p:txBody>
      </p:sp>
      <p:sp>
        <p:nvSpPr>
          <p:cNvPr id="1063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3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C23AB6-2A37-405E-90E9-CB240893B04C}" type="slidenum">
              <a:rPr lang="en-US"/>
              <a:pPr/>
              <a:t>87</a:t>
            </a:fld>
            <a:endParaRPr lang="en-US"/>
          </a:p>
        </p:txBody>
      </p:sp>
      <p:sp>
        <p:nvSpPr>
          <p:cNvPr id="1127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7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C23AB6-2A37-405E-90E9-CB240893B04C}" type="slidenum">
              <a:rPr lang="en-US"/>
              <a:pPr/>
              <a:t>88</a:t>
            </a:fld>
            <a:endParaRPr lang="en-US"/>
          </a:p>
        </p:txBody>
      </p:sp>
      <p:sp>
        <p:nvSpPr>
          <p:cNvPr id="1127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7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6D984F-F7A1-4BB7-AC8D-C7877406EE02}" type="slidenum">
              <a:rPr lang="en-US"/>
              <a:pPr/>
              <a:t>89</a:t>
            </a:fld>
            <a:endParaRPr lang="en-US"/>
          </a:p>
        </p:txBody>
      </p:sp>
      <p:sp>
        <p:nvSpPr>
          <p:cNvPr id="1136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6D984F-F7A1-4BB7-AC8D-C7877406EE02}" type="slidenum">
              <a:rPr lang="en-US"/>
              <a:pPr/>
              <a:t>90</a:t>
            </a:fld>
            <a:endParaRPr lang="en-US"/>
          </a:p>
        </p:txBody>
      </p:sp>
      <p:sp>
        <p:nvSpPr>
          <p:cNvPr id="1136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484B4A-A12C-4060-8BE7-658470E3060E}" type="slidenum">
              <a:rPr lang="en-US"/>
              <a:pPr/>
              <a:t>10</a:t>
            </a:fld>
            <a:endParaRPr lang="en-US"/>
          </a:p>
        </p:txBody>
      </p:sp>
      <p:sp>
        <p:nvSpPr>
          <p:cNvPr id="1035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FD99AD-16E0-4622-A761-67829316BF10}" type="slidenum">
              <a:rPr lang="en-US"/>
              <a:pPr/>
              <a:t>91</a:t>
            </a:fld>
            <a:endParaRPr lang="en-US"/>
          </a:p>
        </p:txBody>
      </p:sp>
      <p:sp>
        <p:nvSpPr>
          <p:cNvPr id="106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6CB88D-48E1-4C9F-8E6B-B887321DF1BE}" type="slidenum">
              <a:rPr lang="en-US"/>
              <a:pPr/>
              <a:t>92</a:t>
            </a:fld>
            <a:endParaRPr lang="en-US"/>
          </a:p>
        </p:txBody>
      </p:sp>
      <p:sp>
        <p:nvSpPr>
          <p:cNvPr id="1068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D4713A-7E9A-4C91-8A48-BE39F6996402}" type="slidenum">
              <a:rPr lang="en-US"/>
              <a:pPr/>
              <a:t>93</a:t>
            </a:fld>
            <a:endParaRPr lang="en-US"/>
          </a:p>
        </p:txBody>
      </p:sp>
      <p:sp>
        <p:nvSpPr>
          <p:cNvPr id="106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15CA2F-47EA-418F-9EBD-97A4155A41AF}" type="slidenum">
              <a:rPr lang="en-US"/>
              <a:pPr/>
              <a:t>94</a:t>
            </a:fld>
            <a:endParaRPr lang="en-US"/>
          </a:p>
        </p:txBody>
      </p:sp>
      <p:sp>
        <p:nvSpPr>
          <p:cNvPr id="1070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0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8AF5EA-38D5-463F-AD6E-F016E4A7D6C4}" type="slidenum">
              <a:rPr lang="en-US"/>
              <a:pPr/>
              <a:t>95</a:t>
            </a:fld>
            <a:endParaRPr lang="en-US"/>
          </a:p>
        </p:txBody>
      </p:sp>
      <p:sp>
        <p:nvSpPr>
          <p:cNvPr id="107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40D89E-CCED-4853-AC56-E7F03886E2BB}" type="slidenum">
              <a:rPr lang="en-US"/>
              <a:pPr/>
              <a:t>96</a:t>
            </a:fld>
            <a:endParaRPr lang="en-US"/>
          </a:p>
        </p:txBody>
      </p:sp>
      <p:sp>
        <p:nvSpPr>
          <p:cNvPr id="1140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0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40D89E-CCED-4853-AC56-E7F03886E2BB}" type="slidenum">
              <a:rPr lang="en-US"/>
              <a:pPr/>
              <a:t>97</a:t>
            </a:fld>
            <a:endParaRPr lang="en-US"/>
          </a:p>
        </p:txBody>
      </p:sp>
      <p:sp>
        <p:nvSpPr>
          <p:cNvPr id="1140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0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CF57E4-111B-4A79-9711-F08BB682276C}" type="slidenum">
              <a:rPr lang="en-US"/>
              <a:pPr/>
              <a:t>98</a:t>
            </a:fld>
            <a:endParaRPr lang="en-US"/>
          </a:p>
        </p:txBody>
      </p:sp>
      <p:sp>
        <p:nvSpPr>
          <p:cNvPr id="1073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30E757-B907-4AF5-A770-2BCD353F0876}" type="slidenum">
              <a:rPr lang="en-US"/>
              <a:pPr/>
              <a:t>99</a:t>
            </a:fld>
            <a:endParaRPr lang="en-US"/>
          </a:p>
        </p:txBody>
      </p:sp>
      <p:sp>
        <p:nvSpPr>
          <p:cNvPr id="1074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4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8EE945-2A13-42D4-8649-AE2459320D7B}" type="slidenum">
              <a:rPr lang="en-US"/>
              <a:pPr/>
              <a:t>100</a:t>
            </a:fld>
            <a:endParaRPr lang="en-US"/>
          </a:p>
        </p:txBody>
      </p:sp>
      <p:sp>
        <p:nvSpPr>
          <p:cNvPr id="107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928846"/>
            <a:ext cx="9144000" cy="929154"/>
          </a:xfrm>
          <a:prstGeom prst="rect">
            <a:avLst/>
          </a:prstGeom>
          <a:solidFill>
            <a:srgbClr val="231F20"/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919089"/>
          </a:xfrm>
          <a:prstGeom prst="rect">
            <a:avLst/>
          </a:prstGeom>
          <a:solidFill>
            <a:srgbClr val="231F20"/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2064"/>
            <a:ext cx="990600" cy="88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5943600"/>
            <a:ext cx="773569" cy="86431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477000" y="62484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/>
                </a:solidFill>
              </a:rPr>
              <a:t>Chapter 5 &lt;</a:t>
            </a:r>
            <a:fld id="{D1B2EFE9-D440-4A3B-858C-5FEDF5DD0E10}" type="slidenum">
              <a:rPr lang="en-US" sz="1400" smtClean="0">
                <a:solidFill>
                  <a:schemeClr val="bg1"/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/>
                </a:solidFill>
              </a:rPr>
              <a:t>&gt;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295400" y="6248400"/>
            <a:ext cx="525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Digital Design and Computer Architecture:</a:t>
            </a:r>
            <a:r>
              <a:rPr lang="en-US" sz="1400" baseline="0" dirty="0" smtClean="0">
                <a:solidFill>
                  <a:schemeClr val="bg1"/>
                </a:solidFill>
              </a:rPr>
              <a:t> ARM® Edition © 2015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28846"/>
            <a:ext cx="9144000" cy="929154"/>
          </a:xfrm>
          <a:prstGeom prst="rect">
            <a:avLst/>
          </a:prstGeom>
          <a:solidFill>
            <a:srgbClr val="231F20"/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919089"/>
          </a:xfrm>
          <a:prstGeom prst="rect">
            <a:avLst/>
          </a:prstGeom>
          <a:solidFill>
            <a:srgbClr val="231F20"/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2064"/>
            <a:ext cx="990600" cy="88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5943600"/>
            <a:ext cx="773569" cy="86431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6477000" y="62484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/>
                </a:solidFill>
              </a:rPr>
              <a:t>Chapter 5 &lt;</a:t>
            </a:r>
            <a:fld id="{D1B2EFE9-D440-4A3B-858C-5FEDF5DD0E10}" type="slidenum">
              <a:rPr lang="en-US" sz="1400" smtClean="0">
                <a:solidFill>
                  <a:schemeClr val="bg1"/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/>
                </a:solidFill>
              </a:rPr>
              <a:t>&gt;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295400" y="6248400"/>
            <a:ext cx="525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Digital Design and Computer Architecture:</a:t>
            </a:r>
            <a:r>
              <a:rPr lang="en-US" sz="1400" baseline="0" dirty="0" smtClean="0">
                <a:solidFill>
                  <a:schemeClr val="bg1"/>
                </a:solidFill>
              </a:rPr>
              <a:t> ARM® Edition © 2015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308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12C447-90FA-420C-B74C-1A635C444937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2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E7ED6BBA-2425-4A43-B586-383F2BB07C4C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3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219200"/>
            <a:ext cx="7772400" cy="49530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68946159-E475-47D9-8550-A9F0B445C79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DCC2DC-EBCD-44EE-92DB-9C06DDE632FD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46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1-&lt;</a:t>
            </a:r>
            <a:fld id="{B4FEF99E-A19F-4A0B-A62E-3729EECDD90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50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9F7ADD3E-E1D6-46D5-BCAD-B4AEBA813F75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66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46080-453C-4BEF-9A1F-F094B996EB79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EFE9-D440-4A3B-858C-5FEDF5DD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70.xml"/><Relationship Id="rId1" Type="http://schemas.openxmlformats.org/officeDocument/2006/relationships/tags" Target="../tags/tag4269.xml"/><Relationship Id="rId4" Type="http://schemas.openxmlformats.org/officeDocument/2006/relationships/notesSlide" Target="../notesSlides/notesSlide9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72.xml"/><Relationship Id="rId1" Type="http://schemas.openxmlformats.org/officeDocument/2006/relationships/tags" Target="../tags/tag4271.xml"/><Relationship Id="rId4" Type="http://schemas.openxmlformats.org/officeDocument/2006/relationships/notesSlide" Target="../notesSlides/notesSlide10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74.xml"/><Relationship Id="rId1" Type="http://schemas.openxmlformats.org/officeDocument/2006/relationships/tags" Target="../tags/tag4273.xml"/><Relationship Id="rId4" Type="http://schemas.openxmlformats.org/officeDocument/2006/relationships/notesSlide" Target="../notesSlides/notesSlide101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tags" Target="../tags/tag4276.xml"/><Relationship Id="rId7" Type="http://schemas.openxmlformats.org/officeDocument/2006/relationships/oleObject" Target="../embeddings/oleObject34.bin"/><Relationship Id="rId2" Type="http://schemas.openxmlformats.org/officeDocument/2006/relationships/tags" Target="../tags/tag4275.xml"/><Relationship Id="rId1" Type="http://schemas.openxmlformats.org/officeDocument/2006/relationships/vmlDrawing" Target="../drawings/vmlDrawing28.vml"/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7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tags" Target="../tags/tag4280.xml"/><Relationship Id="rId2" Type="http://schemas.openxmlformats.org/officeDocument/2006/relationships/tags" Target="../tags/tag4279.xml"/><Relationship Id="rId1" Type="http://schemas.openxmlformats.org/officeDocument/2006/relationships/tags" Target="../tags/tag4278.xml"/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tags" Target="../tags/tag4282.xml"/><Relationship Id="rId7" Type="http://schemas.openxmlformats.org/officeDocument/2006/relationships/oleObject" Target="../embeddings/oleObject35.bin"/><Relationship Id="rId2" Type="http://schemas.openxmlformats.org/officeDocument/2006/relationships/tags" Target="../tags/tag4281.xml"/><Relationship Id="rId1" Type="http://schemas.openxmlformats.org/officeDocument/2006/relationships/vmlDrawing" Target="../drawings/vmlDrawing29.vml"/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83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tags" Target="../tags/tag4285.xml"/><Relationship Id="rId7" Type="http://schemas.openxmlformats.org/officeDocument/2006/relationships/notesSlide" Target="../notesSlides/notesSlide105.xml"/><Relationship Id="rId2" Type="http://schemas.openxmlformats.org/officeDocument/2006/relationships/tags" Target="../tags/tag4284.xml"/><Relationship Id="rId1" Type="http://schemas.openxmlformats.org/officeDocument/2006/relationships/vmlDrawing" Target="../drawings/vmlDrawing3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287.xml"/><Relationship Id="rId4" Type="http://schemas.openxmlformats.org/officeDocument/2006/relationships/tags" Target="../tags/tag4286.xml"/><Relationship Id="rId9" Type="http://schemas.openxmlformats.org/officeDocument/2006/relationships/image" Target="../media/image46.wmf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tags" Target="../tags/tag4294.xml"/><Relationship Id="rId13" Type="http://schemas.openxmlformats.org/officeDocument/2006/relationships/oleObject" Target="../embeddings/oleObject38.bin"/><Relationship Id="rId3" Type="http://schemas.openxmlformats.org/officeDocument/2006/relationships/tags" Target="../tags/tag4289.xml"/><Relationship Id="rId7" Type="http://schemas.openxmlformats.org/officeDocument/2006/relationships/tags" Target="../tags/tag4293.xml"/><Relationship Id="rId12" Type="http://schemas.openxmlformats.org/officeDocument/2006/relationships/image" Target="../media/image47.wmf"/><Relationship Id="rId2" Type="http://schemas.openxmlformats.org/officeDocument/2006/relationships/tags" Target="../tags/tag4288.xml"/><Relationship Id="rId1" Type="http://schemas.openxmlformats.org/officeDocument/2006/relationships/vmlDrawing" Target="../drawings/vmlDrawing31.vml"/><Relationship Id="rId6" Type="http://schemas.openxmlformats.org/officeDocument/2006/relationships/tags" Target="../tags/tag4292.xml"/><Relationship Id="rId11" Type="http://schemas.openxmlformats.org/officeDocument/2006/relationships/oleObject" Target="../embeddings/oleObject37.bin"/><Relationship Id="rId5" Type="http://schemas.openxmlformats.org/officeDocument/2006/relationships/tags" Target="../tags/tag4291.xml"/><Relationship Id="rId10" Type="http://schemas.openxmlformats.org/officeDocument/2006/relationships/notesSlide" Target="../notesSlides/notesSlide106.xml"/><Relationship Id="rId4" Type="http://schemas.openxmlformats.org/officeDocument/2006/relationships/tags" Target="../tags/tag4290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8.wmf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tags" Target="../tags/tag4296.xml"/><Relationship Id="rId7" Type="http://schemas.openxmlformats.org/officeDocument/2006/relationships/notesSlide" Target="../notesSlides/notesSlide107.xml"/><Relationship Id="rId2" Type="http://schemas.openxmlformats.org/officeDocument/2006/relationships/tags" Target="../tags/tag4295.xml"/><Relationship Id="rId1" Type="http://schemas.openxmlformats.org/officeDocument/2006/relationships/vmlDrawing" Target="../drawings/vmlDrawing32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298.xml"/><Relationship Id="rId4" Type="http://schemas.openxmlformats.org/officeDocument/2006/relationships/tags" Target="../tags/tag4297.xml"/><Relationship Id="rId9" Type="http://schemas.openxmlformats.org/officeDocument/2006/relationships/image" Target="../media/image49.w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tags" Target="../tags/tag4300.xml"/><Relationship Id="rId7" Type="http://schemas.openxmlformats.org/officeDocument/2006/relationships/notesSlide" Target="../notesSlides/notesSlide108.xml"/><Relationship Id="rId2" Type="http://schemas.openxmlformats.org/officeDocument/2006/relationships/tags" Target="../tags/tag4299.xml"/><Relationship Id="rId1" Type="http://schemas.openxmlformats.org/officeDocument/2006/relationships/vmlDrawing" Target="../drawings/vmlDrawing33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302.xml"/><Relationship Id="rId4" Type="http://schemas.openxmlformats.org/officeDocument/2006/relationships/tags" Target="../tags/tag4301.xml"/><Relationship Id="rId9" Type="http://schemas.openxmlformats.org/officeDocument/2006/relationships/image" Target="../media/image5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tags" Target="../tags/tag4304.xml"/><Relationship Id="rId7" Type="http://schemas.openxmlformats.org/officeDocument/2006/relationships/notesSlide" Target="../notesSlides/notesSlide109.xml"/><Relationship Id="rId2" Type="http://schemas.openxmlformats.org/officeDocument/2006/relationships/tags" Target="../tags/tag4303.xml"/><Relationship Id="rId1" Type="http://schemas.openxmlformats.org/officeDocument/2006/relationships/vmlDrawing" Target="../drawings/vmlDrawing34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1.wmf"/><Relationship Id="rId5" Type="http://schemas.openxmlformats.org/officeDocument/2006/relationships/tags" Target="../tags/tag4306.xml"/><Relationship Id="rId10" Type="http://schemas.openxmlformats.org/officeDocument/2006/relationships/oleObject" Target="../embeddings/oleObject42.bin"/><Relationship Id="rId4" Type="http://schemas.openxmlformats.org/officeDocument/2006/relationships/tags" Target="../tags/tag4305.xml"/><Relationship Id="rId9" Type="http://schemas.openxmlformats.org/officeDocument/2006/relationships/image" Target="../media/image50.w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3" Type="http://schemas.openxmlformats.org/officeDocument/2006/relationships/tags" Target="../tags/tag4308.xml"/><Relationship Id="rId7" Type="http://schemas.openxmlformats.org/officeDocument/2006/relationships/notesSlide" Target="../notesSlides/notesSlide110.xml"/><Relationship Id="rId2" Type="http://schemas.openxmlformats.org/officeDocument/2006/relationships/tags" Target="../tags/tag4307.xml"/><Relationship Id="rId1" Type="http://schemas.openxmlformats.org/officeDocument/2006/relationships/vmlDrawing" Target="../drawings/vmlDrawing3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310.xml"/><Relationship Id="rId4" Type="http://schemas.openxmlformats.org/officeDocument/2006/relationships/tags" Target="../tags/tag4309.xml"/><Relationship Id="rId9" Type="http://schemas.openxmlformats.org/officeDocument/2006/relationships/image" Target="../media/image51.wmf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tags" Target="../tags/tag4312.xml"/><Relationship Id="rId7" Type="http://schemas.openxmlformats.org/officeDocument/2006/relationships/oleObject" Target="../embeddings/oleObject44.bin"/><Relationship Id="rId2" Type="http://schemas.openxmlformats.org/officeDocument/2006/relationships/tags" Target="../tags/tag4311.xml"/><Relationship Id="rId1" Type="http://schemas.openxmlformats.org/officeDocument/2006/relationships/vmlDrawing" Target="../drawings/vmlDrawing36.vml"/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313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tags" Target="../tags/tag4315.xml"/><Relationship Id="rId7" Type="http://schemas.openxmlformats.org/officeDocument/2006/relationships/notesSlide" Target="../notesSlides/notesSlide112.xml"/><Relationship Id="rId2" Type="http://schemas.openxmlformats.org/officeDocument/2006/relationships/tags" Target="../tags/tag4314.xml"/><Relationship Id="rId1" Type="http://schemas.openxmlformats.org/officeDocument/2006/relationships/vmlDrawing" Target="../drawings/vmlDrawing37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4.emf"/><Relationship Id="rId5" Type="http://schemas.openxmlformats.org/officeDocument/2006/relationships/tags" Target="../tags/tag4317.xml"/><Relationship Id="rId10" Type="http://schemas.openxmlformats.org/officeDocument/2006/relationships/oleObject" Target="../embeddings/oleObject46.bin"/><Relationship Id="rId4" Type="http://schemas.openxmlformats.org/officeDocument/2006/relationships/tags" Target="../tags/tag4316.xml"/><Relationship Id="rId9" Type="http://schemas.openxmlformats.org/officeDocument/2006/relationships/image" Target="../media/image53.e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tags" Target="../tags/tag4324.xml"/><Relationship Id="rId13" Type="http://schemas.openxmlformats.org/officeDocument/2006/relationships/image" Target="../media/image53.emf"/><Relationship Id="rId3" Type="http://schemas.openxmlformats.org/officeDocument/2006/relationships/tags" Target="../tags/tag4319.xml"/><Relationship Id="rId7" Type="http://schemas.openxmlformats.org/officeDocument/2006/relationships/tags" Target="../tags/tag4323.xml"/><Relationship Id="rId12" Type="http://schemas.openxmlformats.org/officeDocument/2006/relationships/oleObject" Target="../embeddings/oleObject47.bin"/><Relationship Id="rId2" Type="http://schemas.openxmlformats.org/officeDocument/2006/relationships/tags" Target="../tags/tag4318.xml"/><Relationship Id="rId1" Type="http://schemas.openxmlformats.org/officeDocument/2006/relationships/vmlDrawing" Target="../drawings/vmlDrawing38.vml"/><Relationship Id="rId6" Type="http://schemas.openxmlformats.org/officeDocument/2006/relationships/tags" Target="../tags/tag4322.xml"/><Relationship Id="rId11" Type="http://schemas.openxmlformats.org/officeDocument/2006/relationships/notesSlide" Target="../notesSlides/notesSlide113.xml"/><Relationship Id="rId5" Type="http://schemas.openxmlformats.org/officeDocument/2006/relationships/tags" Target="../tags/tag4321.xml"/><Relationship Id="rId15" Type="http://schemas.openxmlformats.org/officeDocument/2006/relationships/image" Target="../media/image54.emf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4320.xml"/><Relationship Id="rId9" Type="http://schemas.openxmlformats.org/officeDocument/2006/relationships/tags" Target="../tags/tag4325.xml"/><Relationship Id="rId14" Type="http://schemas.openxmlformats.org/officeDocument/2006/relationships/oleObject" Target="../embeddings/oleObject48.bin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tags" Target="../tags/tag4327.xml"/><Relationship Id="rId7" Type="http://schemas.openxmlformats.org/officeDocument/2006/relationships/notesSlide" Target="../notesSlides/notesSlide114.xml"/><Relationship Id="rId2" Type="http://schemas.openxmlformats.org/officeDocument/2006/relationships/tags" Target="../tags/tag4326.xml"/><Relationship Id="rId1" Type="http://schemas.openxmlformats.org/officeDocument/2006/relationships/vmlDrawing" Target="../drawings/vmlDrawing3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329.xml"/><Relationship Id="rId4" Type="http://schemas.openxmlformats.org/officeDocument/2006/relationships/tags" Target="../tags/tag4328.xml"/><Relationship Id="rId9" Type="http://schemas.openxmlformats.org/officeDocument/2006/relationships/image" Target="../media/image55.w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tags" Target="../tags/tag4332.xml"/><Relationship Id="rId2" Type="http://schemas.openxmlformats.org/officeDocument/2006/relationships/tags" Target="../tags/tag4331.xml"/><Relationship Id="rId1" Type="http://schemas.openxmlformats.org/officeDocument/2006/relationships/tags" Target="../tags/tag4330.xml"/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tags" Target="../tags/tag4335.xml"/><Relationship Id="rId2" Type="http://schemas.openxmlformats.org/officeDocument/2006/relationships/tags" Target="../tags/tag4334.xml"/><Relationship Id="rId1" Type="http://schemas.openxmlformats.org/officeDocument/2006/relationships/tags" Target="../tags/tag4333.xml"/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37.xml"/><Relationship Id="rId1" Type="http://schemas.openxmlformats.org/officeDocument/2006/relationships/tags" Target="../tags/tag4336.xml"/><Relationship Id="rId4" Type="http://schemas.openxmlformats.org/officeDocument/2006/relationships/notesSlide" Target="../notesSlides/notesSlide11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tags" Target="../tags/tag4340.xml"/><Relationship Id="rId2" Type="http://schemas.openxmlformats.org/officeDocument/2006/relationships/tags" Target="../tags/tag4339.xml"/><Relationship Id="rId1" Type="http://schemas.openxmlformats.org/officeDocument/2006/relationships/tags" Target="../tags/tag4338.xml"/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tags" Target="../tags/tag4342.xml"/><Relationship Id="rId7" Type="http://schemas.openxmlformats.org/officeDocument/2006/relationships/notesSlide" Target="../notesSlides/notesSlide119.xml"/><Relationship Id="rId2" Type="http://schemas.openxmlformats.org/officeDocument/2006/relationships/tags" Target="../tags/tag4341.xml"/><Relationship Id="rId1" Type="http://schemas.openxmlformats.org/officeDocument/2006/relationships/vmlDrawing" Target="../drawings/vmlDrawing4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344.xml"/><Relationship Id="rId4" Type="http://schemas.openxmlformats.org/officeDocument/2006/relationships/tags" Target="../tags/tag4343.xml"/><Relationship Id="rId9" Type="http://schemas.openxmlformats.org/officeDocument/2006/relationships/image" Target="../media/image56.emf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3" Type="http://schemas.openxmlformats.org/officeDocument/2006/relationships/tags" Target="../tags/tag4346.xml"/><Relationship Id="rId7" Type="http://schemas.openxmlformats.org/officeDocument/2006/relationships/notesSlide" Target="../notesSlides/notesSlide120.xml"/><Relationship Id="rId2" Type="http://schemas.openxmlformats.org/officeDocument/2006/relationships/tags" Target="../tags/tag4345.xml"/><Relationship Id="rId1" Type="http://schemas.openxmlformats.org/officeDocument/2006/relationships/vmlDrawing" Target="../drawings/vmlDrawing41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8.wmf"/><Relationship Id="rId5" Type="http://schemas.openxmlformats.org/officeDocument/2006/relationships/tags" Target="../tags/tag4348.xml"/><Relationship Id="rId10" Type="http://schemas.openxmlformats.org/officeDocument/2006/relationships/oleObject" Target="../embeddings/oleObject52.bin"/><Relationship Id="rId4" Type="http://schemas.openxmlformats.org/officeDocument/2006/relationships/tags" Target="../tags/tag4347.xml"/><Relationship Id="rId9" Type="http://schemas.openxmlformats.org/officeDocument/2006/relationships/image" Target="../media/image57.emf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tags" Target="../tags/tag4350.xml"/><Relationship Id="rId7" Type="http://schemas.openxmlformats.org/officeDocument/2006/relationships/oleObject" Target="../embeddings/oleObject53.bin"/><Relationship Id="rId2" Type="http://schemas.openxmlformats.org/officeDocument/2006/relationships/tags" Target="../tags/tag4349.xml"/><Relationship Id="rId1" Type="http://schemas.openxmlformats.org/officeDocument/2006/relationships/vmlDrawing" Target="../drawings/vmlDrawing42.vml"/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351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3" Type="http://schemas.openxmlformats.org/officeDocument/2006/relationships/tags" Target="../tags/tag4353.xml"/><Relationship Id="rId7" Type="http://schemas.openxmlformats.org/officeDocument/2006/relationships/notesSlide" Target="../notesSlides/notesSlide122.xml"/><Relationship Id="rId2" Type="http://schemas.openxmlformats.org/officeDocument/2006/relationships/tags" Target="../tags/tag4352.xml"/><Relationship Id="rId1" Type="http://schemas.openxmlformats.org/officeDocument/2006/relationships/vmlDrawing" Target="../drawings/vmlDrawing43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0.wmf"/><Relationship Id="rId5" Type="http://schemas.openxmlformats.org/officeDocument/2006/relationships/tags" Target="../tags/tag4355.xml"/><Relationship Id="rId10" Type="http://schemas.openxmlformats.org/officeDocument/2006/relationships/oleObject" Target="../embeddings/oleObject55.bin"/><Relationship Id="rId4" Type="http://schemas.openxmlformats.org/officeDocument/2006/relationships/tags" Target="../tags/tag4354.xml"/><Relationship Id="rId9" Type="http://schemas.openxmlformats.org/officeDocument/2006/relationships/image" Target="../media/image57.emf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2.wmf"/><Relationship Id="rId3" Type="http://schemas.openxmlformats.org/officeDocument/2006/relationships/tags" Target="../tags/tag4357.xml"/><Relationship Id="rId7" Type="http://schemas.openxmlformats.org/officeDocument/2006/relationships/tags" Target="../tags/tag4361.xml"/><Relationship Id="rId12" Type="http://schemas.openxmlformats.org/officeDocument/2006/relationships/oleObject" Target="../embeddings/oleObject57.bin"/><Relationship Id="rId2" Type="http://schemas.openxmlformats.org/officeDocument/2006/relationships/tags" Target="../tags/tag4356.xml"/><Relationship Id="rId1" Type="http://schemas.openxmlformats.org/officeDocument/2006/relationships/vmlDrawing" Target="../drawings/vmlDrawing44.vml"/><Relationship Id="rId6" Type="http://schemas.openxmlformats.org/officeDocument/2006/relationships/tags" Target="../tags/tag4360.xml"/><Relationship Id="rId11" Type="http://schemas.openxmlformats.org/officeDocument/2006/relationships/image" Target="../media/image61.wmf"/><Relationship Id="rId5" Type="http://schemas.openxmlformats.org/officeDocument/2006/relationships/tags" Target="../tags/tag4359.xml"/><Relationship Id="rId15" Type="http://schemas.openxmlformats.org/officeDocument/2006/relationships/image" Target="../media/image63.wmf"/><Relationship Id="rId10" Type="http://schemas.openxmlformats.org/officeDocument/2006/relationships/oleObject" Target="../embeddings/oleObject56.bin"/><Relationship Id="rId4" Type="http://schemas.openxmlformats.org/officeDocument/2006/relationships/tags" Target="../tags/tag4358.xml"/><Relationship Id="rId9" Type="http://schemas.openxmlformats.org/officeDocument/2006/relationships/notesSlide" Target="../notesSlides/notesSlide123.xml"/><Relationship Id="rId14" Type="http://schemas.openxmlformats.org/officeDocument/2006/relationships/oleObject" Target="../embeddings/oleObject58.bin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3" Type="http://schemas.openxmlformats.org/officeDocument/2006/relationships/tags" Target="../tags/tag4363.xml"/><Relationship Id="rId7" Type="http://schemas.openxmlformats.org/officeDocument/2006/relationships/notesSlide" Target="../notesSlides/notesSlide124.xml"/><Relationship Id="rId2" Type="http://schemas.openxmlformats.org/officeDocument/2006/relationships/tags" Target="../tags/tag4362.xml"/><Relationship Id="rId1" Type="http://schemas.openxmlformats.org/officeDocument/2006/relationships/vmlDrawing" Target="../drawings/vmlDrawing45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5.wmf"/><Relationship Id="rId5" Type="http://schemas.openxmlformats.org/officeDocument/2006/relationships/tags" Target="../tags/tag4365.xml"/><Relationship Id="rId10" Type="http://schemas.openxmlformats.org/officeDocument/2006/relationships/oleObject" Target="../embeddings/oleObject60.bin"/><Relationship Id="rId4" Type="http://schemas.openxmlformats.org/officeDocument/2006/relationships/tags" Target="../tags/tag4364.xml"/><Relationship Id="rId9" Type="http://schemas.openxmlformats.org/officeDocument/2006/relationships/image" Target="../media/image64.e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tags" Target="../tags/tag4368.xml"/><Relationship Id="rId2" Type="http://schemas.openxmlformats.org/officeDocument/2006/relationships/tags" Target="../tags/tag4367.xml"/><Relationship Id="rId1" Type="http://schemas.openxmlformats.org/officeDocument/2006/relationships/tags" Target="../tags/tag4366.xml"/><Relationship Id="rId6" Type="http://schemas.openxmlformats.org/officeDocument/2006/relationships/image" Target="../media/image66.jpg"/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1.bin"/><Relationship Id="rId3" Type="http://schemas.openxmlformats.org/officeDocument/2006/relationships/tags" Target="../tags/tag4370.xml"/><Relationship Id="rId7" Type="http://schemas.openxmlformats.org/officeDocument/2006/relationships/notesSlide" Target="../notesSlides/notesSlide126.xml"/><Relationship Id="rId2" Type="http://schemas.openxmlformats.org/officeDocument/2006/relationships/tags" Target="../tags/tag4369.xml"/><Relationship Id="rId1" Type="http://schemas.openxmlformats.org/officeDocument/2006/relationships/vmlDrawing" Target="../drawings/vmlDrawing46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7.wmf"/><Relationship Id="rId5" Type="http://schemas.openxmlformats.org/officeDocument/2006/relationships/tags" Target="../tags/tag4372.xml"/><Relationship Id="rId10" Type="http://schemas.openxmlformats.org/officeDocument/2006/relationships/oleObject" Target="../embeddings/oleObject62.bin"/><Relationship Id="rId4" Type="http://schemas.openxmlformats.org/officeDocument/2006/relationships/tags" Target="../tags/tag4371.xml"/><Relationship Id="rId9" Type="http://schemas.openxmlformats.org/officeDocument/2006/relationships/image" Target="../media/image64.emf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4374.xml"/><Relationship Id="rId7" Type="http://schemas.openxmlformats.org/officeDocument/2006/relationships/tags" Target="../tags/tag4378.xml"/><Relationship Id="rId2" Type="http://schemas.openxmlformats.org/officeDocument/2006/relationships/tags" Target="../tags/tag4373.xml"/><Relationship Id="rId1" Type="http://schemas.openxmlformats.org/officeDocument/2006/relationships/vmlDrawing" Target="../drawings/vmlDrawing47.vml"/><Relationship Id="rId6" Type="http://schemas.openxmlformats.org/officeDocument/2006/relationships/tags" Target="../tags/tag4377.xml"/><Relationship Id="rId11" Type="http://schemas.openxmlformats.org/officeDocument/2006/relationships/image" Target="../media/image64.emf"/><Relationship Id="rId5" Type="http://schemas.openxmlformats.org/officeDocument/2006/relationships/tags" Target="../tags/tag4376.xml"/><Relationship Id="rId10" Type="http://schemas.openxmlformats.org/officeDocument/2006/relationships/oleObject" Target="../embeddings/oleObject63.bin"/><Relationship Id="rId4" Type="http://schemas.openxmlformats.org/officeDocument/2006/relationships/tags" Target="../tags/tag4375.xml"/><Relationship Id="rId9" Type="http://schemas.openxmlformats.org/officeDocument/2006/relationships/notesSlide" Target="../notesSlides/notesSlide127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8.xml"/><Relationship Id="rId3" Type="http://schemas.openxmlformats.org/officeDocument/2006/relationships/tags" Target="../tags/tag438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379.xml"/><Relationship Id="rId1" Type="http://schemas.openxmlformats.org/officeDocument/2006/relationships/vmlDrawing" Target="../drawings/vmlDrawing48.vml"/><Relationship Id="rId6" Type="http://schemas.openxmlformats.org/officeDocument/2006/relationships/tags" Target="../tags/tag4383.xml"/><Relationship Id="rId5" Type="http://schemas.openxmlformats.org/officeDocument/2006/relationships/tags" Target="../tags/tag4382.xml"/><Relationship Id="rId10" Type="http://schemas.openxmlformats.org/officeDocument/2006/relationships/image" Target="../media/image68.emf"/><Relationship Id="rId4" Type="http://schemas.openxmlformats.org/officeDocument/2006/relationships/tags" Target="../tags/tag4381.xml"/><Relationship Id="rId9" Type="http://schemas.openxmlformats.org/officeDocument/2006/relationships/oleObject" Target="../embeddings/oleObject6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9.xml"/><Relationship Id="rId3" Type="http://schemas.openxmlformats.org/officeDocument/2006/relationships/tags" Target="../tags/tag438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384.xml"/><Relationship Id="rId1" Type="http://schemas.openxmlformats.org/officeDocument/2006/relationships/vmlDrawing" Target="../drawings/vmlDrawing49.vml"/><Relationship Id="rId6" Type="http://schemas.openxmlformats.org/officeDocument/2006/relationships/tags" Target="../tags/tag4388.xml"/><Relationship Id="rId5" Type="http://schemas.openxmlformats.org/officeDocument/2006/relationships/tags" Target="../tags/tag4387.xml"/><Relationship Id="rId10" Type="http://schemas.openxmlformats.org/officeDocument/2006/relationships/image" Target="../media/image69.wmf"/><Relationship Id="rId4" Type="http://schemas.openxmlformats.org/officeDocument/2006/relationships/tags" Target="../tags/tag4386.xml"/><Relationship Id="rId9" Type="http://schemas.openxmlformats.org/officeDocument/2006/relationships/oleObject" Target="../embeddings/oleObject65.bin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tags" Target="../tags/tag4395.xml"/><Relationship Id="rId3" Type="http://schemas.openxmlformats.org/officeDocument/2006/relationships/tags" Target="../tags/tag4390.xml"/><Relationship Id="rId7" Type="http://schemas.openxmlformats.org/officeDocument/2006/relationships/tags" Target="../tags/tag4394.xml"/><Relationship Id="rId12" Type="http://schemas.openxmlformats.org/officeDocument/2006/relationships/image" Target="../media/image61.wmf"/><Relationship Id="rId2" Type="http://schemas.openxmlformats.org/officeDocument/2006/relationships/tags" Target="../tags/tag4389.xml"/><Relationship Id="rId1" Type="http://schemas.openxmlformats.org/officeDocument/2006/relationships/vmlDrawing" Target="../drawings/vmlDrawing50.vml"/><Relationship Id="rId6" Type="http://schemas.openxmlformats.org/officeDocument/2006/relationships/tags" Target="../tags/tag4393.xml"/><Relationship Id="rId11" Type="http://schemas.openxmlformats.org/officeDocument/2006/relationships/oleObject" Target="../embeddings/oleObject66.bin"/><Relationship Id="rId5" Type="http://schemas.openxmlformats.org/officeDocument/2006/relationships/tags" Target="../tags/tag4392.xml"/><Relationship Id="rId10" Type="http://schemas.openxmlformats.org/officeDocument/2006/relationships/notesSlide" Target="../notesSlides/notesSlide130.xml"/><Relationship Id="rId4" Type="http://schemas.openxmlformats.org/officeDocument/2006/relationships/tags" Target="../tags/tag4391.xml"/><Relationship Id="rId9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tags" Target="../tags/tag4398.xml"/><Relationship Id="rId2" Type="http://schemas.openxmlformats.org/officeDocument/2006/relationships/tags" Target="../tags/tag4397.xml"/><Relationship Id="rId1" Type="http://schemas.openxmlformats.org/officeDocument/2006/relationships/tags" Target="../tags/tag4396.xml"/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3" Type="http://schemas.openxmlformats.org/officeDocument/2006/relationships/tags" Target="../tags/tag4400.xml"/><Relationship Id="rId7" Type="http://schemas.openxmlformats.org/officeDocument/2006/relationships/notesSlide" Target="../notesSlides/notesSlide132.xml"/><Relationship Id="rId2" Type="http://schemas.openxmlformats.org/officeDocument/2006/relationships/tags" Target="../tags/tag4399.xml"/><Relationship Id="rId1" Type="http://schemas.openxmlformats.org/officeDocument/2006/relationships/vmlDrawing" Target="../drawings/vmlDrawing51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402.xml"/><Relationship Id="rId4" Type="http://schemas.openxmlformats.org/officeDocument/2006/relationships/tags" Target="../tags/tag4401.xml"/><Relationship Id="rId9" Type="http://schemas.openxmlformats.org/officeDocument/2006/relationships/image" Target="../media/image70.wmf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tags" Target="../tags/tag4404.xml"/><Relationship Id="rId7" Type="http://schemas.openxmlformats.org/officeDocument/2006/relationships/oleObject" Target="../embeddings/oleObject68.bin"/><Relationship Id="rId2" Type="http://schemas.openxmlformats.org/officeDocument/2006/relationships/tags" Target="../tags/tag4403.xml"/><Relationship Id="rId1" Type="http://schemas.openxmlformats.org/officeDocument/2006/relationships/vmlDrawing" Target="../drawings/vmlDrawing52.vml"/><Relationship Id="rId6" Type="http://schemas.openxmlformats.org/officeDocument/2006/relationships/notesSlide" Target="../notesSlides/notesSlide13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405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3" Type="http://schemas.openxmlformats.org/officeDocument/2006/relationships/tags" Target="../tags/tag4407.xml"/><Relationship Id="rId7" Type="http://schemas.openxmlformats.org/officeDocument/2006/relationships/notesSlide" Target="../notesSlides/notesSlide134.xml"/><Relationship Id="rId2" Type="http://schemas.openxmlformats.org/officeDocument/2006/relationships/tags" Target="../tags/tag4406.xml"/><Relationship Id="rId1" Type="http://schemas.openxmlformats.org/officeDocument/2006/relationships/vmlDrawing" Target="../drawings/vmlDrawing53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409.xml"/><Relationship Id="rId4" Type="http://schemas.openxmlformats.org/officeDocument/2006/relationships/tags" Target="../tags/tag4408.xml"/><Relationship Id="rId9" Type="http://schemas.openxmlformats.org/officeDocument/2006/relationships/image" Target="../media/image72.wm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11.xml"/><Relationship Id="rId1" Type="http://schemas.openxmlformats.org/officeDocument/2006/relationships/tags" Target="../tags/tag4410.xml"/><Relationship Id="rId4" Type="http://schemas.openxmlformats.org/officeDocument/2006/relationships/notesSlide" Target="../notesSlides/notesSlide13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tags" Target="../tags/tag4414.xml"/><Relationship Id="rId2" Type="http://schemas.openxmlformats.org/officeDocument/2006/relationships/tags" Target="../tags/tag4413.xml"/><Relationship Id="rId1" Type="http://schemas.openxmlformats.org/officeDocument/2006/relationships/tags" Target="../tags/tag4412.xml"/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tags" Target="../tags/tag4421.xml"/><Relationship Id="rId13" Type="http://schemas.openxmlformats.org/officeDocument/2006/relationships/oleObject" Target="../embeddings/oleObject71.bin"/><Relationship Id="rId3" Type="http://schemas.openxmlformats.org/officeDocument/2006/relationships/tags" Target="../tags/tag4416.xml"/><Relationship Id="rId7" Type="http://schemas.openxmlformats.org/officeDocument/2006/relationships/tags" Target="../tags/tag4420.xml"/><Relationship Id="rId12" Type="http://schemas.openxmlformats.org/officeDocument/2006/relationships/image" Target="../media/image73.wmf"/><Relationship Id="rId2" Type="http://schemas.openxmlformats.org/officeDocument/2006/relationships/tags" Target="../tags/tag4415.xml"/><Relationship Id="rId1" Type="http://schemas.openxmlformats.org/officeDocument/2006/relationships/vmlDrawing" Target="../drawings/vmlDrawing54.vml"/><Relationship Id="rId6" Type="http://schemas.openxmlformats.org/officeDocument/2006/relationships/tags" Target="../tags/tag4419.xml"/><Relationship Id="rId11" Type="http://schemas.openxmlformats.org/officeDocument/2006/relationships/oleObject" Target="../embeddings/oleObject70.bin"/><Relationship Id="rId5" Type="http://schemas.openxmlformats.org/officeDocument/2006/relationships/tags" Target="../tags/tag4418.xml"/><Relationship Id="rId10" Type="http://schemas.openxmlformats.org/officeDocument/2006/relationships/notesSlide" Target="../notesSlides/notesSlide137.xml"/><Relationship Id="rId4" Type="http://schemas.openxmlformats.org/officeDocument/2006/relationships/tags" Target="../tags/tag441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74.wmf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3" Type="http://schemas.openxmlformats.org/officeDocument/2006/relationships/tags" Target="../tags/tag4423.xml"/><Relationship Id="rId7" Type="http://schemas.openxmlformats.org/officeDocument/2006/relationships/notesSlide" Target="../notesSlides/notesSlide138.xml"/><Relationship Id="rId2" Type="http://schemas.openxmlformats.org/officeDocument/2006/relationships/tags" Target="../tags/tag4422.xml"/><Relationship Id="rId1" Type="http://schemas.openxmlformats.org/officeDocument/2006/relationships/vmlDrawing" Target="../drawings/vmlDrawing55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5.wmf"/><Relationship Id="rId5" Type="http://schemas.openxmlformats.org/officeDocument/2006/relationships/tags" Target="../tags/tag4425.xml"/><Relationship Id="rId10" Type="http://schemas.openxmlformats.org/officeDocument/2006/relationships/oleObject" Target="../embeddings/oleObject73.bin"/><Relationship Id="rId4" Type="http://schemas.openxmlformats.org/officeDocument/2006/relationships/tags" Target="../tags/tag4424.xml"/><Relationship Id="rId9" Type="http://schemas.openxmlformats.org/officeDocument/2006/relationships/image" Target="../media/image7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tags" Target="../tags/tag4428.xml"/><Relationship Id="rId2" Type="http://schemas.openxmlformats.org/officeDocument/2006/relationships/tags" Target="../tags/tag4427.xml"/><Relationship Id="rId1" Type="http://schemas.openxmlformats.org/officeDocument/2006/relationships/tags" Target="../tags/tag4426.xml"/><Relationship Id="rId6" Type="http://schemas.openxmlformats.org/officeDocument/2006/relationships/notesSlide" Target="../notesSlides/notesSlide13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42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tags" Target="../tags/tag4432.xml"/><Relationship Id="rId2" Type="http://schemas.openxmlformats.org/officeDocument/2006/relationships/tags" Target="../tags/tag4431.xml"/><Relationship Id="rId1" Type="http://schemas.openxmlformats.org/officeDocument/2006/relationships/tags" Target="../tags/tag4430.xml"/><Relationship Id="rId6" Type="http://schemas.openxmlformats.org/officeDocument/2006/relationships/image" Target="../media/image76.png"/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tags" Target="../tags/tag4435.xml"/><Relationship Id="rId2" Type="http://schemas.openxmlformats.org/officeDocument/2006/relationships/tags" Target="../tags/tag4434.xml"/><Relationship Id="rId1" Type="http://schemas.openxmlformats.org/officeDocument/2006/relationships/tags" Target="../tags/tag4433.xml"/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43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tags" Target="../tags/tag4439.xml"/><Relationship Id="rId7" Type="http://schemas.openxmlformats.org/officeDocument/2006/relationships/image" Target="../media/image77.png"/><Relationship Id="rId2" Type="http://schemas.openxmlformats.org/officeDocument/2006/relationships/tags" Target="../tags/tag4438.xml"/><Relationship Id="rId1" Type="http://schemas.openxmlformats.org/officeDocument/2006/relationships/tags" Target="../tags/tag4437.xml"/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440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tags" Target="../tags/tag4443.xml"/><Relationship Id="rId2" Type="http://schemas.openxmlformats.org/officeDocument/2006/relationships/tags" Target="../tags/tag4442.xml"/><Relationship Id="rId1" Type="http://schemas.openxmlformats.org/officeDocument/2006/relationships/tags" Target="../tags/tag4441.xml"/><Relationship Id="rId6" Type="http://schemas.openxmlformats.org/officeDocument/2006/relationships/notesSlide" Target="../notesSlides/notesSlide14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444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tags" Target="../tags/tag4452.xml"/><Relationship Id="rId3" Type="http://schemas.openxmlformats.org/officeDocument/2006/relationships/tags" Target="../tags/tag4447.xml"/><Relationship Id="rId7" Type="http://schemas.openxmlformats.org/officeDocument/2006/relationships/tags" Target="../tags/tag4451.xml"/><Relationship Id="rId2" Type="http://schemas.openxmlformats.org/officeDocument/2006/relationships/tags" Target="../tags/tag4446.xml"/><Relationship Id="rId1" Type="http://schemas.openxmlformats.org/officeDocument/2006/relationships/tags" Target="../tags/tag4445.xml"/><Relationship Id="rId6" Type="http://schemas.openxmlformats.org/officeDocument/2006/relationships/tags" Target="../tags/tag4450.xml"/><Relationship Id="rId11" Type="http://schemas.openxmlformats.org/officeDocument/2006/relationships/notesSlide" Target="../notesSlides/notesSlide144.xml"/><Relationship Id="rId5" Type="http://schemas.openxmlformats.org/officeDocument/2006/relationships/tags" Target="../tags/tag4449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4448.xml"/><Relationship Id="rId9" Type="http://schemas.openxmlformats.org/officeDocument/2006/relationships/tags" Target="../tags/tag4453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tags" Target="../tags/tag4461.xml"/><Relationship Id="rId3" Type="http://schemas.openxmlformats.org/officeDocument/2006/relationships/tags" Target="../tags/tag4456.xml"/><Relationship Id="rId7" Type="http://schemas.openxmlformats.org/officeDocument/2006/relationships/tags" Target="../tags/tag4460.xml"/><Relationship Id="rId12" Type="http://schemas.openxmlformats.org/officeDocument/2006/relationships/image" Target="../media/image78.emf"/><Relationship Id="rId2" Type="http://schemas.openxmlformats.org/officeDocument/2006/relationships/tags" Target="../tags/tag4455.xml"/><Relationship Id="rId1" Type="http://schemas.openxmlformats.org/officeDocument/2006/relationships/tags" Target="../tags/tag4454.xml"/><Relationship Id="rId6" Type="http://schemas.openxmlformats.org/officeDocument/2006/relationships/tags" Target="../tags/tag4459.xml"/><Relationship Id="rId11" Type="http://schemas.openxmlformats.org/officeDocument/2006/relationships/notesSlide" Target="../notesSlides/notesSlide145.xml"/><Relationship Id="rId5" Type="http://schemas.openxmlformats.org/officeDocument/2006/relationships/tags" Target="../tags/tag4458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4457.xml"/><Relationship Id="rId9" Type="http://schemas.openxmlformats.org/officeDocument/2006/relationships/tags" Target="../tags/tag446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tags" Target="../tags/tag4465.xml"/><Relationship Id="rId2" Type="http://schemas.openxmlformats.org/officeDocument/2006/relationships/tags" Target="../tags/tag4464.xml"/><Relationship Id="rId1" Type="http://schemas.openxmlformats.org/officeDocument/2006/relationships/tags" Target="../tags/tag4463.xml"/><Relationship Id="rId6" Type="http://schemas.openxmlformats.org/officeDocument/2006/relationships/notesSlide" Target="../notesSlides/notesSlide14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46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7.bin"/><Relationship Id="rId2" Type="http://schemas.openxmlformats.org/officeDocument/2006/relationships/tags" Target="../tags/tag2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9.bin"/><Relationship Id="rId2" Type="http://schemas.openxmlformats.org/officeDocument/2006/relationships/tags" Target="../tags/tag2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1.bin"/><Relationship Id="rId2" Type="http://schemas.openxmlformats.org/officeDocument/2006/relationships/tags" Target="../tags/tag2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3.bin"/><Relationship Id="rId2" Type="http://schemas.openxmlformats.org/officeDocument/2006/relationships/tags" Target="../tags/tag2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2.bin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5.bin"/><Relationship Id="rId2" Type="http://schemas.openxmlformats.org/officeDocument/2006/relationships/tags" Target="../tags/tag2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6.bin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7.bin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8.bin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36.xml.rels><?xml version="1.0" encoding="UTF-8" standalone="yes"?>
<Relationships xmlns="http://schemas.openxmlformats.org/package/2006/relationships"><Relationship Id="rId1522" Type="http://schemas.openxmlformats.org/officeDocument/2006/relationships/tags" Target="../tags/tag1562.xml"/><Relationship Id="rId1827" Type="http://schemas.openxmlformats.org/officeDocument/2006/relationships/tags" Target="../tags/tag1867.xml"/><Relationship Id="rId21" Type="http://schemas.openxmlformats.org/officeDocument/2006/relationships/tags" Target="../tags/tag61.xml"/><Relationship Id="rId170" Type="http://schemas.openxmlformats.org/officeDocument/2006/relationships/tags" Target="../tags/tag210.xml"/><Relationship Id="rId268" Type="http://schemas.openxmlformats.org/officeDocument/2006/relationships/tags" Target="../tags/tag308.xml"/><Relationship Id="rId475" Type="http://schemas.openxmlformats.org/officeDocument/2006/relationships/tags" Target="../tags/tag515.xml"/><Relationship Id="rId682" Type="http://schemas.openxmlformats.org/officeDocument/2006/relationships/tags" Target="../tags/tag722.xml"/><Relationship Id="rId128" Type="http://schemas.openxmlformats.org/officeDocument/2006/relationships/tags" Target="../tags/tag168.xml"/><Relationship Id="rId335" Type="http://schemas.openxmlformats.org/officeDocument/2006/relationships/tags" Target="../tags/tag375.xml"/><Relationship Id="rId542" Type="http://schemas.openxmlformats.org/officeDocument/2006/relationships/tags" Target="../tags/tag582.xml"/><Relationship Id="rId987" Type="http://schemas.openxmlformats.org/officeDocument/2006/relationships/tags" Target="../tags/tag1027.xml"/><Relationship Id="rId1172" Type="http://schemas.openxmlformats.org/officeDocument/2006/relationships/tags" Target="../tags/tag1212.xml"/><Relationship Id="rId402" Type="http://schemas.openxmlformats.org/officeDocument/2006/relationships/tags" Target="../tags/tag442.xml"/><Relationship Id="rId847" Type="http://schemas.openxmlformats.org/officeDocument/2006/relationships/tags" Target="../tags/tag887.xml"/><Relationship Id="rId1032" Type="http://schemas.openxmlformats.org/officeDocument/2006/relationships/tags" Target="../tags/tag1072.xml"/><Relationship Id="rId1477" Type="http://schemas.openxmlformats.org/officeDocument/2006/relationships/tags" Target="../tags/tag1517.xml"/><Relationship Id="rId1684" Type="http://schemas.openxmlformats.org/officeDocument/2006/relationships/tags" Target="../tags/tag1724.xml"/><Relationship Id="rId1891" Type="http://schemas.openxmlformats.org/officeDocument/2006/relationships/tags" Target="../tags/tag1931.xml"/><Relationship Id="rId707" Type="http://schemas.openxmlformats.org/officeDocument/2006/relationships/tags" Target="../tags/tag747.xml"/><Relationship Id="rId914" Type="http://schemas.openxmlformats.org/officeDocument/2006/relationships/tags" Target="../tags/tag954.xml"/><Relationship Id="rId1337" Type="http://schemas.openxmlformats.org/officeDocument/2006/relationships/tags" Target="../tags/tag1377.xml"/><Relationship Id="rId1544" Type="http://schemas.openxmlformats.org/officeDocument/2006/relationships/tags" Target="../tags/tag1584.xml"/><Relationship Id="rId1751" Type="http://schemas.openxmlformats.org/officeDocument/2006/relationships/tags" Target="../tags/tag1791.xml"/><Relationship Id="rId43" Type="http://schemas.openxmlformats.org/officeDocument/2006/relationships/tags" Target="../tags/tag83.xml"/><Relationship Id="rId1404" Type="http://schemas.openxmlformats.org/officeDocument/2006/relationships/tags" Target="../tags/tag1444.xml"/><Relationship Id="rId1611" Type="http://schemas.openxmlformats.org/officeDocument/2006/relationships/tags" Target="../tags/tag1651.xml"/><Relationship Id="rId1849" Type="http://schemas.openxmlformats.org/officeDocument/2006/relationships/tags" Target="../tags/tag1889.xml"/><Relationship Id="rId192" Type="http://schemas.openxmlformats.org/officeDocument/2006/relationships/tags" Target="../tags/tag232.xml"/><Relationship Id="rId1709" Type="http://schemas.openxmlformats.org/officeDocument/2006/relationships/tags" Target="../tags/tag1749.xml"/><Relationship Id="rId1916" Type="http://schemas.openxmlformats.org/officeDocument/2006/relationships/tags" Target="../tags/tag1956.xml"/><Relationship Id="rId497" Type="http://schemas.openxmlformats.org/officeDocument/2006/relationships/tags" Target="../tags/tag537.xml"/><Relationship Id="rId357" Type="http://schemas.openxmlformats.org/officeDocument/2006/relationships/tags" Target="../tags/tag397.xml"/><Relationship Id="rId1194" Type="http://schemas.openxmlformats.org/officeDocument/2006/relationships/tags" Target="../tags/tag1234.xml"/><Relationship Id="rId217" Type="http://schemas.openxmlformats.org/officeDocument/2006/relationships/tags" Target="../tags/tag257.xml"/><Relationship Id="rId564" Type="http://schemas.openxmlformats.org/officeDocument/2006/relationships/tags" Target="../tags/tag604.xml"/><Relationship Id="rId771" Type="http://schemas.openxmlformats.org/officeDocument/2006/relationships/tags" Target="../tags/tag811.xml"/><Relationship Id="rId869" Type="http://schemas.openxmlformats.org/officeDocument/2006/relationships/tags" Target="../tags/tag909.xml"/><Relationship Id="rId1499" Type="http://schemas.openxmlformats.org/officeDocument/2006/relationships/tags" Target="../tags/tag1539.xml"/><Relationship Id="rId424" Type="http://schemas.openxmlformats.org/officeDocument/2006/relationships/tags" Target="../tags/tag464.xml"/><Relationship Id="rId631" Type="http://schemas.openxmlformats.org/officeDocument/2006/relationships/tags" Target="../tags/tag671.xml"/><Relationship Id="rId729" Type="http://schemas.openxmlformats.org/officeDocument/2006/relationships/tags" Target="../tags/tag769.xml"/><Relationship Id="rId1054" Type="http://schemas.openxmlformats.org/officeDocument/2006/relationships/tags" Target="../tags/tag1094.xml"/><Relationship Id="rId1261" Type="http://schemas.openxmlformats.org/officeDocument/2006/relationships/tags" Target="../tags/tag1301.xml"/><Relationship Id="rId1359" Type="http://schemas.openxmlformats.org/officeDocument/2006/relationships/tags" Target="../tags/tag1399.xml"/><Relationship Id="rId936" Type="http://schemas.openxmlformats.org/officeDocument/2006/relationships/tags" Target="../tags/tag976.xml"/><Relationship Id="rId1121" Type="http://schemas.openxmlformats.org/officeDocument/2006/relationships/tags" Target="../tags/tag1161.xml"/><Relationship Id="rId1219" Type="http://schemas.openxmlformats.org/officeDocument/2006/relationships/tags" Target="../tags/tag1259.xml"/><Relationship Id="rId1566" Type="http://schemas.openxmlformats.org/officeDocument/2006/relationships/tags" Target="../tags/tag1606.xml"/><Relationship Id="rId1773" Type="http://schemas.openxmlformats.org/officeDocument/2006/relationships/tags" Target="../tags/tag1813.xml"/><Relationship Id="rId65" Type="http://schemas.openxmlformats.org/officeDocument/2006/relationships/tags" Target="../tags/tag105.xml"/><Relationship Id="rId1426" Type="http://schemas.openxmlformats.org/officeDocument/2006/relationships/tags" Target="../tags/tag1466.xml"/><Relationship Id="rId1633" Type="http://schemas.openxmlformats.org/officeDocument/2006/relationships/tags" Target="../tags/tag1673.xml"/><Relationship Id="rId1840" Type="http://schemas.openxmlformats.org/officeDocument/2006/relationships/tags" Target="../tags/tag1880.xml"/><Relationship Id="rId1700" Type="http://schemas.openxmlformats.org/officeDocument/2006/relationships/tags" Target="../tags/tag1740.xml"/><Relationship Id="rId281" Type="http://schemas.openxmlformats.org/officeDocument/2006/relationships/tags" Target="../tags/tag321.xml"/><Relationship Id="rId141" Type="http://schemas.openxmlformats.org/officeDocument/2006/relationships/tags" Target="../tags/tag181.xml"/><Relationship Id="rId379" Type="http://schemas.openxmlformats.org/officeDocument/2006/relationships/tags" Target="../tags/tag419.xml"/><Relationship Id="rId586" Type="http://schemas.openxmlformats.org/officeDocument/2006/relationships/tags" Target="../tags/tag626.xml"/><Relationship Id="rId793" Type="http://schemas.openxmlformats.org/officeDocument/2006/relationships/tags" Target="../tags/tag833.xml"/><Relationship Id="rId7" Type="http://schemas.openxmlformats.org/officeDocument/2006/relationships/tags" Target="../tags/tag47.xml"/><Relationship Id="rId239" Type="http://schemas.openxmlformats.org/officeDocument/2006/relationships/tags" Target="../tags/tag279.xml"/><Relationship Id="rId446" Type="http://schemas.openxmlformats.org/officeDocument/2006/relationships/tags" Target="../tags/tag486.xml"/><Relationship Id="rId653" Type="http://schemas.openxmlformats.org/officeDocument/2006/relationships/tags" Target="../tags/tag693.xml"/><Relationship Id="rId1076" Type="http://schemas.openxmlformats.org/officeDocument/2006/relationships/tags" Target="../tags/tag1116.xml"/><Relationship Id="rId1283" Type="http://schemas.openxmlformats.org/officeDocument/2006/relationships/tags" Target="../tags/tag1323.xml"/><Relationship Id="rId1490" Type="http://schemas.openxmlformats.org/officeDocument/2006/relationships/tags" Target="../tags/tag1530.xml"/><Relationship Id="rId306" Type="http://schemas.openxmlformats.org/officeDocument/2006/relationships/tags" Target="../tags/tag346.xml"/><Relationship Id="rId860" Type="http://schemas.openxmlformats.org/officeDocument/2006/relationships/tags" Target="../tags/tag900.xml"/><Relationship Id="rId958" Type="http://schemas.openxmlformats.org/officeDocument/2006/relationships/tags" Target="../tags/tag998.xml"/><Relationship Id="rId1143" Type="http://schemas.openxmlformats.org/officeDocument/2006/relationships/tags" Target="../tags/tag1183.xml"/><Relationship Id="rId1588" Type="http://schemas.openxmlformats.org/officeDocument/2006/relationships/tags" Target="../tags/tag1628.xml"/><Relationship Id="rId1795" Type="http://schemas.openxmlformats.org/officeDocument/2006/relationships/tags" Target="../tags/tag1835.xml"/><Relationship Id="rId87" Type="http://schemas.openxmlformats.org/officeDocument/2006/relationships/tags" Target="../tags/tag127.xml"/><Relationship Id="rId513" Type="http://schemas.openxmlformats.org/officeDocument/2006/relationships/tags" Target="../tags/tag553.xml"/><Relationship Id="rId720" Type="http://schemas.openxmlformats.org/officeDocument/2006/relationships/tags" Target="../tags/tag760.xml"/><Relationship Id="rId818" Type="http://schemas.openxmlformats.org/officeDocument/2006/relationships/tags" Target="../tags/tag858.xml"/><Relationship Id="rId1350" Type="http://schemas.openxmlformats.org/officeDocument/2006/relationships/tags" Target="../tags/tag1390.xml"/><Relationship Id="rId1448" Type="http://schemas.openxmlformats.org/officeDocument/2006/relationships/tags" Target="../tags/tag1488.xml"/><Relationship Id="rId1655" Type="http://schemas.openxmlformats.org/officeDocument/2006/relationships/tags" Target="../tags/tag1695.xml"/><Relationship Id="rId1003" Type="http://schemas.openxmlformats.org/officeDocument/2006/relationships/tags" Target="../tags/tag1043.xml"/><Relationship Id="rId1210" Type="http://schemas.openxmlformats.org/officeDocument/2006/relationships/tags" Target="../tags/tag1250.xml"/><Relationship Id="rId1308" Type="http://schemas.openxmlformats.org/officeDocument/2006/relationships/tags" Target="../tags/tag1348.xml"/><Relationship Id="rId1862" Type="http://schemas.openxmlformats.org/officeDocument/2006/relationships/tags" Target="../tags/tag1902.xml"/><Relationship Id="rId1515" Type="http://schemas.openxmlformats.org/officeDocument/2006/relationships/tags" Target="../tags/tag1555.xml"/><Relationship Id="rId1722" Type="http://schemas.openxmlformats.org/officeDocument/2006/relationships/tags" Target="../tags/tag1762.xml"/><Relationship Id="rId14" Type="http://schemas.openxmlformats.org/officeDocument/2006/relationships/tags" Target="../tags/tag54.xml"/><Relationship Id="rId163" Type="http://schemas.openxmlformats.org/officeDocument/2006/relationships/tags" Target="../tags/tag203.xml"/><Relationship Id="rId370" Type="http://schemas.openxmlformats.org/officeDocument/2006/relationships/tags" Target="../tags/tag410.xml"/><Relationship Id="rId230" Type="http://schemas.openxmlformats.org/officeDocument/2006/relationships/tags" Target="../tags/tag270.xml"/><Relationship Id="rId468" Type="http://schemas.openxmlformats.org/officeDocument/2006/relationships/tags" Target="../tags/tag508.xml"/><Relationship Id="rId675" Type="http://schemas.openxmlformats.org/officeDocument/2006/relationships/tags" Target="../tags/tag715.xml"/><Relationship Id="rId882" Type="http://schemas.openxmlformats.org/officeDocument/2006/relationships/tags" Target="../tags/tag922.xml"/><Relationship Id="rId1098" Type="http://schemas.openxmlformats.org/officeDocument/2006/relationships/tags" Target="../tags/tag1138.xml"/><Relationship Id="rId328" Type="http://schemas.openxmlformats.org/officeDocument/2006/relationships/tags" Target="../tags/tag368.xml"/><Relationship Id="rId535" Type="http://schemas.openxmlformats.org/officeDocument/2006/relationships/tags" Target="../tags/tag575.xml"/><Relationship Id="rId742" Type="http://schemas.openxmlformats.org/officeDocument/2006/relationships/tags" Target="../tags/tag782.xml"/><Relationship Id="rId1165" Type="http://schemas.openxmlformats.org/officeDocument/2006/relationships/tags" Target="../tags/tag1205.xml"/><Relationship Id="rId1372" Type="http://schemas.openxmlformats.org/officeDocument/2006/relationships/tags" Target="../tags/tag1412.xml"/><Relationship Id="rId602" Type="http://schemas.openxmlformats.org/officeDocument/2006/relationships/tags" Target="../tags/tag642.xml"/><Relationship Id="rId1025" Type="http://schemas.openxmlformats.org/officeDocument/2006/relationships/tags" Target="../tags/tag1065.xml"/><Relationship Id="rId1232" Type="http://schemas.openxmlformats.org/officeDocument/2006/relationships/tags" Target="../tags/tag1272.xml"/><Relationship Id="rId1677" Type="http://schemas.openxmlformats.org/officeDocument/2006/relationships/tags" Target="../tags/tag1717.xml"/><Relationship Id="rId1884" Type="http://schemas.openxmlformats.org/officeDocument/2006/relationships/tags" Target="../tags/tag1924.xml"/><Relationship Id="rId907" Type="http://schemas.openxmlformats.org/officeDocument/2006/relationships/tags" Target="../tags/tag947.xml"/><Relationship Id="rId1537" Type="http://schemas.openxmlformats.org/officeDocument/2006/relationships/tags" Target="../tags/tag1577.xml"/><Relationship Id="rId1744" Type="http://schemas.openxmlformats.org/officeDocument/2006/relationships/tags" Target="../tags/tag1784.xml"/><Relationship Id="rId36" Type="http://schemas.openxmlformats.org/officeDocument/2006/relationships/tags" Target="../tags/tag76.xml"/><Relationship Id="rId1604" Type="http://schemas.openxmlformats.org/officeDocument/2006/relationships/tags" Target="../tags/tag1644.xml"/><Relationship Id="rId185" Type="http://schemas.openxmlformats.org/officeDocument/2006/relationships/tags" Target="../tags/tag225.xml"/><Relationship Id="rId1811" Type="http://schemas.openxmlformats.org/officeDocument/2006/relationships/tags" Target="../tags/tag1851.xml"/><Relationship Id="rId1909" Type="http://schemas.openxmlformats.org/officeDocument/2006/relationships/tags" Target="../tags/tag1949.xml"/><Relationship Id="rId392" Type="http://schemas.openxmlformats.org/officeDocument/2006/relationships/tags" Target="../tags/tag432.xml"/><Relationship Id="rId697" Type="http://schemas.openxmlformats.org/officeDocument/2006/relationships/tags" Target="../tags/tag737.xml"/><Relationship Id="rId252" Type="http://schemas.openxmlformats.org/officeDocument/2006/relationships/tags" Target="../tags/tag292.xml"/><Relationship Id="rId1187" Type="http://schemas.openxmlformats.org/officeDocument/2006/relationships/tags" Target="../tags/tag1227.xml"/><Relationship Id="rId112" Type="http://schemas.openxmlformats.org/officeDocument/2006/relationships/tags" Target="../tags/tag152.xml"/><Relationship Id="rId557" Type="http://schemas.openxmlformats.org/officeDocument/2006/relationships/tags" Target="../tags/tag597.xml"/><Relationship Id="rId764" Type="http://schemas.openxmlformats.org/officeDocument/2006/relationships/tags" Target="../tags/tag804.xml"/><Relationship Id="rId971" Type="http://schemas.openxmlformats.org/officeDocument/2006/relationships/tags" Target="../tags/tag1011.xml"/><Relationship Id="rId1394" Type="http://schemas.openxmlformats.org/officeDocument/2006/relationships/tags" Target="../tags/tag1434.xml"/><Relationship Id="rId1699" Type="http://schemas.openxmlformats.org/officeDocument/2006/relationships/tags" Target="../tags/tag1739.xml"/><Relationship Id="rId417" Type="http://schemas.openxmlformats.org/officeDocument/2006/relationships/tags" Target="../tags/tag457.xml"/><Relationship Id="rId624" Type="http://schemas.openxmlformats.org/officeDocument/2006/relationships/tags" Target="../tags/tag664.xml"/><Relationship Id="rId831" Type="http://schemas.openxmlformats.org/officeDocument/2006/relationships/tags" Target="../tags/tag871.xml"/><Relationship Id="rId1047" Type="http://schemas.openxmlformats.org/officeDocument/2006/relationships/tags" Target="../tags/tag1087.xml"/><Relationship Id="rId1254" Type="http://schemas.openxmlformats.org/officeDocument/2006/relationships/tags" Target="../tags/tag1294.xml"/><Relationship Id="rId1461" Type="http://schemas.openxmlformats.org/officeDocument/2006/relationships/tags" Target="../tags/tag1501.xml"/><Relationship Id="rId929" Type="http://schemas.openxmlformats.org/officeDocument/2006/relationships/tags" Target="../tags/tag969.xml"/><Relationship Id="rId1114" Type="http://schemas.openxmlformats.org/officeDocument/2006/relationships/tags" Target="../tags/tag1154.xml"/><Relationship Id="rId1321" Type="http://schemas.openxmlformats.org/officeDocument/2006/relationships/tags" Target="../tags/tag1361.xml"/><Relationship Id="rId1559" Type="http://schemas.openxmlformats.org/officeDocument/2006/relationships/tags" Target="../tags/tag1599.xml"/><Relationship Id="rId1766" Type="http://schemas.openxmlformats.org/officeDocument/2006/relationships/tags" Target="../tags/tag1806.xml"/><Relationship Id="rId58" Type="http://schemas.openxmlformats.org/officeDocument/2006/relationships/tags" Target="../tags/tag98.xml"/><Relationship Id="rId1419" Type="http://schemas.openxmlformats.org/officeDocument/2006/relationships/tags" Target="../tags/tag1459.xml"/><Relationship Id="rId1626" Type="http://schemas.openxmlformats.org/officeDocument/2006/relationships/tags" Target="../tags/tag1666.xml"/><Relationship Id="rId1833" Type="http://schemas.openxmlformats.org/officeDocument/2006/relationships/tags" Target="../tags/tag1873.xml"/><Relationship Id="rId1900" Type="http://schemas.openxmlformats.org/officeDocument/2006/relationships/tags" Target="../tags/tag1940.xml"/><Relationship Id="rId274" Type="http://schemas.openxmlformats.org/officeDocument/2006/relationships/tags" Target="../tags/tag314.xml"/><Relationship Id="rId481" Type="http://schemas.openxmlformats.org/officeDocument/2006/relationships/tags" Target="../tags/tag521.xml"/><Relationship Id="rId134" Type="http://schemas.openxmlformats.org/officeDocument/2006/relationships/tags" Target="../tags/tag174.xml"/><Relationship Id="rId579" Type="http://schemas.openxmlformats.org/officeDocument/2006/relationships/tags" Target="../tags/tag619.xml"/><Relationship Id="rId786" Type="http://schemas.openxmlformats.org/officeDocument/2006/relationships/tags" Target="../tags/tag826.xml"/><Relationship Id="rId993" Type="http://schemas.openxmlformats.org/officeDocument/2006/relationships/tags" Target="../tags/tag1033.xml"/><Relationship Id="rId341" Type="http://schemas.openxmlformats.org/officeDocument/2006/relationships/tags" Target="../tags/tag381.xml"/><Relationship Id="rId439" Type="http://schemas.openxmlformats.org/officeDocument/2006/relationships/tags" Target="../tags/tag479.xml"/><Relationship Id="rId646" Type="http://schemas.openxmlformats.org/officeDocument/2006/relationships/tags" Target="../tags/tag686.xml"/><Relationship Id="rId1069" Type="http://schemas.openxmlformats.org/officeDocument/2006/relationships/tags" Target="../tags/tag1109.xml"/><Relationship Id="rId1276" Type="http://schemas.openxmlformats.org/officeDocument/2006/relationships/tags" Target="../tags/tag1316.xml"/><Relationship Id="rId1483" Type="http://schemas.openxmlformats.org/officeDocument/2006/relationships/tags" Target="../tags/tag1523.xml"/><Relationship Id="rId201" Type="http://schemas.openxmlformats.org/officeDocument/2006/relationships/tags" Target="../tags/tag241.xml"/><Relationship Id="rId506" Type="http://schemas.openxmlformats.org/officeDocument/2006/relationships/tags" Target="../tags/tag546.xml"/><Relationship Id="rId853" Type="http://schemas.openxmlformats.org/officeDocument/2006/relationships/tags" Target="../tags/tag893.xml"/><Relationship Id="rId1136" Type="http://schemas.openxmlformats.org/officeDocument/2006/relationships/tags" Target="../tags/tag1176.xml"/><Relationship Id="rId1690" Type="http://schemas.openxmlformats.org/officeDocument/2006/relationships/tags" Target="../tags/tag1730.xml"/><Relationship Id="rId1788" Type="http://schemas.openxmlformats.org/officeDocument/2006/relationships/tags" Target="../tags/tag1828.xml"/><Relationship Id="rId713" Type="http://schemas.openxmlformats.org/officeDocument/2006/relationships/tags" Target="../tags/tag753.xml"/><Relationship Id="rId920" Type="http://schemas.openxmlformats.org/officeDocument/2006/relationships/tags" Target="../tags/tag960.xml"/><Relationship Id="rId1343" Type="http://schemas.openxmlformats.org/officeDocument/2006/relationships/tags" Target="../tags/tag1383.xml"/><Relationship Id="rId1550" Type="http://schemas.openxmlformats.org/officeDocument/2006/relationships/tags" Target="../tags/tag1590.xml"/><Relationship Id="rId1648" Type="http://schemas.openxmlformats.org/officeDocument/2006/relationships/tags" Target="../tags/tag1688.xml"/><Relationship Id="rId1203" Type="http://schemas.openxmlformats.org/officeDocument/2006/relationships/tags" Target="../tags/tag1243.xml"/><Relationship Id="rId1410" Type="http://schemas.openxmlformats.org/officeDocument/2006/relationships/tags" Target="../tags/tag1450.xml"/><Relationship Id="rId1508" Type="http://schemas.openxmlformats.org/officeDocument/2006/relationships/tags" Target="../tags/tag1548.xml"/><Relationship Id="rId1855" Type="http://schemas.openxmlformats.org/officeDocument/2006/relationships/tags" Target="../tags/tag1895.xml"/><Relationship Id="rId1715" Type="http://schemas.openxmlformats.org/officeDocument/2006/relationships/tags" Target="../tags/tag1755.xml"/><Relationship Id="rId1922" Type="http://schemas.openxmlformats.org/officeDocument/2006/relationships/tags" Target="../tags/tag1962.xml"/><Relationship Id="rId296" Type="http://schemas.openxmlformats.org/officeDocument/2006/relationships/tags" Target="../tags/tag336.xml"/><Relationship Id="rId156" Type="http://schemas.openxmlformats.org/officeDocument/2006/relationships/tags" Target="../tags/tag196.xml"/><Relationship Id="rId363" Type="http://schemas.openxmlformats.org/officeDocument/2006/relationships/tags" Target="../tags/tag403.xml"/><Relationship Id="rId570" Type="http://schemas.openxmlformats.org/officeDocument/2006/relationships/tags" Target="../tags/tag610.xml"/><Relationship Id="rId223" Type="http://schemas.openxmlformats.org/officeDocument/2006/relationships/tags" Target="../tags/tag263.xml"/><Relationship Id="rId430" Type="http://schemas.openxmlformats.org/officeDocument/2006/relationships/tags" Target="../tags/tag470.xml"/><Relationship Id="rId668" Type="http://schemas.openxmlformats.org/officeDocument/2006/relationships/tags" Target="../tags/tag708.xml"/><Relationship Id="rId875" Type="http://schemas.openxmlformats.org/officeDocument/2006/relationships/tags" Target="../tags/tag915.xml"/><Relationship Id="rId1060" Type="http://schemas.openxmlformats.org/officeDocument/2006/relationships/tags" Target="../tags/tag1100.xml"/><Relationship Id="rId1298" Type="http://schemas.openxmlformats.org/officeDocument/2006/relationships/tags" Target="../tags/tag1338.xml"/><Relationship Id="rId528" Type="http://schemas.openxmlformats.org/officeDocument/2006/relationships/tags" Target="../tags/tag568.xml"/><Relationship Id="rId735" Type="http://schemas.openxmlformats.org/officeDocument/2006/relationships/tags" Target="../tags/tag775.xml"/><Relationship Id="rId942" Type="http://schemas.openxmlformats.org/officeDocument/2006/relationships/tags" Target="../tags/tag982.xml"/><Relationship Id="rId1158" Type="http://schemas.openxmlformats.org/officeDocument/2006/relationships/tags" Target="../tags/tag1198.xml"/><Relationship Id="rId1365" Type="http://schemas.openxmlformats.org/officeDocument/2006/relationships/tags" Target="../tags/tag1405.xml"/><Relationship Id="rId1572" Type="http://schemas.openxmlformats.org/officeDocument/2006/relationships/tags" Target="../tags/tag1612.xml"/><Relationship Id="rId1018" Type="http://schemas.openxmlformats.org/officeDocument/2006/relationships/tags" Target="../tags/tag1058.xml"/><Relationship Id="rId1225" Type="http://schemas.openxmlformats.org/officeDocument/2006/relationships/tags" Target="../tags/tag1265.xml"/><Relationship Id="rId1432" Type="http://schemas.openxmlformats.org/officeDocument/2006/relationships/tags" Target="../tags/tag1472.xml"/><Relationship Id="rId1877" Type="http://schemas.openxmlformats.org/officeDocument/2006/relationships/tags" Target="../tags/tag1917.xml"/><Relationship Id="rId71" Type="http://schemas.openxmlformats.org/officeDocument/2006/relationships/tags" Target="../tags/tag111.xml"/><Relationship Id="rId802" Type="http://schemas.openxmlformats.org/officeDocument/2006/relationships/tags" Target="../tags/tag842.xml"/><Relationship Id="rId1737" Type="http://schemas.openxmlformats.org/officeDocument/2006/relationships/tags" Target="../tags/tag1777.xml"/><Relationship Id="rId29" Type="http://schemas.openxmlformats.org/officeDocument/2006/relationships/tags" Target="../tags/tag69.xml"/><Relationship Id="rId178" Type="http://schemas.openxmlformats.org/officeDocument/2006/relationships/tags" Target="../tags/tag218.xml"/><Relationship Id="rId1804" Type="http://schemas.openxmlformats.org/officeDocument/2006/relationships/tags" Target="../tags/tag1844.xml"/><Relationship Id="rId385" Type="http://schemas.openxmlformats.org/officeDocument/2006/relationships/tags" Target="../tags/tag425.xml"/><Relationship Id="rId592" Type="http://schemas.openxmlformats.org/officeDocument/2006/relationships/tags" Target="../tags/tag632.xml"/><Relationship Id="rId245" Type="http://schemas.openxmlformats.org/officeDocument/2006/relationships/tags" Target="../tags/tag285.xml"/><Relationship Id="rId452" Type="http://schemas.openxmlformats.org/officeDocument/2006/relationships/tags" Target="../tags/tag492.xml"/><Relationship Id="rId897" Type="http://schemas.openxmlformats.org/officeDocument/2006/relationships/tags" Target="../tags/tag937.xml"/><Relationship Id="rId1082" Type="http://schemas.openxmlformats.org/officeDocument/2006/relationships/tags" Target="../tags/tag1122.xml"/><Relationship Id="rId105" Type="http://schemas.openxmlformats.org/officeDocument/2006/relationships/tags" Target="../tags/tag145.xml"/><Relationship Id="rId312" Type="http://schemas.openxmlformats.org/officeDocument/2006/relationships/tags" Target="../tags/tag352.xml"/><Relationship Id="rId757" Type="http://schemas.openxmlformats.org/officeDocument/2006/relationships/tags" Target="../tags/tag797.xml"/><Relationship Id="rId964" Type="http://schemas.openxmlformats.org/officeDocument/2006/relationships/tags" Target="../tags/tag1004.xml"/><Relationship Id="rId1387" Type="http://schemas.openxmlformats.org/officeDocument/2006/relationships/tags" Target="../tags/tag1427.xml"/><Relationship Id="rId1594" Type="http://schemas.openxmlformats.org/officeDocument/2006/relationships/tags" Target="../tags/tag1634.xml"/><Relationship Id="rId93" Type="http://schemas.openxmlformats.org/officeDocument/2006/relationships/tags" Target="../tags/tag133.xml"/><Relationship Id="rId617" Type="http://schemas.openxmlformats.org/officeDocument/2006/relationships/tags" Target="../tags/tag657.xml"/><Relationship Id="rId824" Type="http://schemas.openxmlformats.org/officeDocument/2006/relationships/tags" Target="../tags/tag864.xml"/><Relationship Id="rId1247" Type="http://schemas.openxmlformats.org/officeDocument/2006/relationships/tags" Target="../tags/tag1287.xml"/><Relationship Id="rId1454" Type="http://schemas.openxmlformats.org/officeDocument/2006/relationships/tags" Target="../tags/tag1494.xml"/><Relationship Id="rId1661" Type="http://schemas.openxmlformats.org/officeDocument/2006/relationships/tags" Target="../tags/tag1701.xml"/><Relationship Id="rId1899" Type="http://schemas.openxmlformats.org/officeDocument/2006/relationships/tags" Target="../tags/tag1939.xml"/><Relationship Id="rId1107" Type="http://schemas.openxmlformats.org/officeDocument/2006/relationships/tags" Target="../tags/tag1147.xml"/><Relationship Id="rId1314" Type="http://schemas.openxmlformats.org/officeDocument/2006/relationships/tags" Target="../tags/tag1354.xml"/><Relationship Id="rId1521" Type="http://schemas.openxmlformats.org/officeDocument/2006/relationships/tags" Target="../tags/tag1561.xml"/><Relationship Id="rId1759" Type="http://schemas.openxmlformats.org/officeDocument/2006/relationships/tags" Target="../tags/tag1799.xml"/><Relationship Id="rId1619" Type="http://schemas.openxmlformats.org/officeDocument/2006/relationships/tags" Target="../tags/tag1659.xml"/><Relationship Id="rId1826" Type="http://schemas.openxmlformats.org/officeDocument/2006/relationships/tags" Target="../tags/tag1866.xml"/><Relationship Id="rId20" Type="http://schemas.openxmlformats.org/officeDocument/2006/relationships/tags" Target="../tags/tag60.xml"/><Relationship Id="rId267" Type="http://schemas.openxmlformats.org/officeDocument/2006/relationships/tags" Target="../tags/tag307.xml"/><Relationship Id="rId474" Type="http://schemas.openxmlformats.org/officeDocument/2006/relationships/tags" Target="../tags/tag514.xml"/><Relationship Id="rId127" Type="http://schemas.openxmlformats.org/officeDocument/2006/relationships/tags" Target="../tags/tag167.xml"/><Relationship Id="rId681" Type="http://schemas.openxmlformats.org/officeDocument/2006/relationships/tags" Target="../tags/tag721.xml"/><Relationship Id="rId779" Type="http://schemas.openxmlformats.org/officeDocument/2006/relationships/tags" Target="../tags/tag819.xml"/><Relationship Id="rId986" Type="http://schemas.openxmlformats.org/officeDocument/2006/relationships/tags" Target="../tags/tag1026.xml"/><Relationship Id="rId334" Type="http://schemas.openxmlformats.org/officeDocument/2006/relationships/tags" Target="../tags/tag374.xml"/><Relationship Id="rId541" Type="http://schemas.openxmlformats.org/officeDocument/2006/relationships/tags" Target="../tags/tag581.xml"/><Relationship Id="rId639" Type="http://schemas.openxmlformats.org/officeDocument/2006/relationships/tags" Target="../tags/tag679.xml"/><Relationship Id="rId1171" Type="http://schemas.openxmlformats.org/officeDocument/2006/relationships/tags" Target="../tags/tag1211.xml"/><Relationship Id="rId1269" Type="http://schemas.openxmlformats.org/officeDocument/2006/relationships/tags" Target="../tags/tag1309.xml"/><Relationship Id="rId1476" Type="http://schemas.openxmlformats.org/officeDocument/2006/relationships/tags" Target="../tags/tag1516.xml"/><Relationship Id="rId401" Type="http://schemas.openxmlformats.org/officeDocument/2006/relationships/tags" Target="../tags/tag441.xml"/><Relationship Id="rId846" Type="http://schemas.openxmlformats.org/officeDocument/2006/relationships/tags" Target="../tags/tag886.xml"/><Relationship Id="rId1031" Type="http://schemas.openxmlformats.org/officeDocument/2006/relationships/tags" Target="../tags/tag1071.xml"/><Relationship Id="rId1129" Type="http://schemas.openxmlformats.org/officeDocument/2006/relationships/tags" Target="../tags/tag1169.xml"/><Relationship Id="rId1683" Type="http://schemas.openxmlformats.org/officeDocument/2006/relationships/tags" Target="../tags/tag1723.xml"/><Relationship Id="rId1890" Type="http://schemas.openxmlformats.org/officeDocument/2006/relationships/tags" Target="../tags/tag1930.xml"/><Relationship Id="rId706" Type="http://schemas.openxmlformats.org/officeDocument/2006/relationships/tags" Target="../tags/tag746.xml"/><Relationship Id="rId913" Type="http://schemas.openxmlformats.org/officeDocument/2006/relationships/tags" Target="../tags/tag953.xml"/><Relationship Id="rId1336" Type="http://schemas.openxmlformats.org/officeDocument/2006/relationships/tags" Target="../tags/tag1376.xml"/><Relationship Id="rId1543" Type="http://schemas.openxmlformats.org/officeDocument/2006/relationships/tags" Target="../tags/tag1583.xml"/><Relationship Id="rId1750" Type="http://schemas.openxmlformats.org/officeDocument/2006/relationships/tags" Target="../tags/tag1790.xml"/><Relationship Id="rId42" Type="http://schemas.openxmlformats.org/officeDocument/2006/relationships/tags" Target="../tags/tag82.xml"/><Relationship Id="rId1403" Type="http://schemas.openxmlformats.org/officeDocument/2006/relationships/tags" Target="../tags/tag1443.xml"/><Relationship Id="rId1610" Type="http://schemas.openxmlformats.org/officeDocument/2006/relationships/tags" Target="../tags/tag1650.xml"/><Relationship Id="rId1848" Type="http://schemas.openxmlformats.org/officeDocument/2006/relationships/tags" Target="../tags/tag1888.xml"/><Relationship Id="rId191" Type="http://schemas.openxmlformats.org/officeDocument/2006/relationships/tags" Target="../tags/tag231.xml"/><Relationship Id="rId1708" Type="http://schemas.openxmlformats.org/officeDocument/2006/relationships/tags" Target="../tags/tag1748.xml"/><Relationship Id="rId1915" Type="http://schemas.openxmlformats.org/officeDocument/2006/relationships/tags" Target="../tags/tag1955.xml"/><Relationship Id="rId289" Type="http://schemas.openxmlformats.org/officeDocument/2006/relationships/tags" Target="../tags/tag329.xml"/><Relationship Id="rId496" Type="http://schemas.openxmlformats.org/officeDocument/2006/relationships/tags" Target="../tags/tag536.xml"/><Relationship Id="rId717" Type="http://schemas.openxmlformats.org/officeDocument/2006/relationships/tags" Target="../tags/tag757.xml"/><Relationship Id="rId924" Type="http://schemas.openxmlformats.org/officeDocument/2006/relationships/tags" Target="../tags/tag964.xml"/><Relationship Id="rId1347" Type="http://schemas.openxmlformats.org/officeDocument/2006/relationships/tags" Target="../tags/tag1387.xml"/><Relationship Id="rId1554" Type="http://schemas.openxmlformats.org/officeDocument/2006/relationships/tags" Target="../tags/tag1594.xml"/><Relationship Id="rId1761" Type="http://schemas.openxmlformats.org/officeDocument/2006/relationships/tags" Target="../tags/tag1801.xml"/><Relationship Id="rId53" Type="http://schemas.openxmlformats.org/officeDocument/2006/relationships/tags" Target="../tags/tag93.xml"/><Relationship Id="rId149" Type="http://schemas.openxmlformats.org/officeDocument/2006/relationships/tags" Target="../tags/tag189.xml"/><Relationship Id="rId356" Type="http://schemas.openxmlformats.org/officeDocument/2006/relationships/tags" Target="../tags/tag396.xml"/><Relationship Id="rId563" Type="http://schemas.openxmlformats.org/officeDocument/2006/relationships/tags" Target="../tags/tag603.xml"/><Relationship Id="rId770" Type="http://schemas.openxmlformats.org/officeDocument/2006/relationships/tags" Target="../tags/tag810.xml"/><Relationship Id="rId1193" Type="http://schemas.openxmlformats.org/officeDocument/2006/relationships/tags" Target="../tags/tag1233.xml"/><Relationship Id="rId1207" Type="http://schemas.openxmlformats.org/officeDocument/2006/relationships/tags" Target="../tags/tag1247.xml"/><Relationship Id="rId1414" Type="http://schemas.openxmlformats.org/officeDocument/2006/relationships/tags" Target="../tags/tag1454.xml"/><Relationship Id="rId1621" Type="http://schemas.openxmlformats.org/officeDocument/2006/relationships/tags" Target="../tags/tag1661.xml"/><Relationship Id="rId1859" Type="http://schemas.openxmlformats.org/officeDocument/2006/relationships/tags" Target="../tags/tag1899.xml"/><Relationship Id="rId216" Type="http://schemas.openxmlformats.org/officeDocument/2006/relationships/tags" Target="../tags/tag256.xml"/><Relationship Id="rId423" Type="http://schemas.openxmlformats.org/officeDocument/2006/relationships/tags" Target="../tags/tag463.xml"/><Relationship Id="rId868" Type="http://schemas.openxmlformats.org/officeDocument/2006/relationships/tags" Target="../tags/tag908.xml"/><Relationship Id="rId1053" Type="http://schemas.openxmlformats.org/officeDocument/2006/relationships/tags" Target="../tags/tag1093.xml"/><Relationship Id="rId1260" Type="http://schemas.openxmlformats.org/officeDocument/2006/relationships/tags" Target="../tags/tag1300.xml"/><Relationship Id="rId1498" Type="http://schemas.openxmlformats.org/officeDocument/2006/relationships/tags" Target="../tags/tag1538.xml"/><Relationship Id="rId1719" Type="http://schemas.openxmlformats.org/officeDocument/2006/relationships/tags" Target="../tags/tag1759.xml"/><Relationship Id="rId1926" Type="http://schemas.openxmlformats.org/officeDocument/2006/relationships/tags" Target="../tags/tag1966.xml"/><Relationship Id="rId630" Type="http://schemas.openxmlformats.org/officeDocument/2006/relationships/tags" Target="../tags/tag670.xml"/><Relationship Id="rId728" Type="http://schemas.openxmlformats.org/officeDocument/2006/relationships/tags" Target="../tags/tag768.xml"/><Relationship Id="rId935" Type="http://schemas.openxmlformats.org/officeDocument/2006/relationships/tags" Target="../tags/tag975.xml"/><Relationship Id="rId1358" Type="http://schemas.openxmlformats.org/officeDocument/2006/relationships/tags" Target="../tags/tag1398.xml"/><Relationship Id="rId1565" Type="http://schemas.openxmlformats.org/officeDocument/2006/relationships/tags" Target="../tags/tag1605.xml"/><Relationship Id="rId1772" Type="http://schemas.openxmlformats.org/officeDocument/2006/relationships/tags" Target="../tags/tag1812.xml"/><Relationship Id="rId64" Type="http://schemas.openxmlformats.org/officeDocument/2006/relationships/tags" Target="../tags/tag104.xml"/><Relationship Id="rId367" Type="http://schemas.openxmlformats.org/officeDocument/2006/relationships/tags" Target="../tags/tag407.xml"/><Relationship Id="rId574" Type="http://schemas.openxmlformats.org/officeDocument/2006/relationships/tags" Target="../tags/tag614.xml"/><Relationship Id="rId1120" Type="http://schemas.openxmlformats.org/officeDocument/2006/relationships/tags" Target="../tags/tag1160.xml"/><Relationship Id="rId1218" Type="http://schemas.openxmlformats.org/officeDocument/2006/relationships/tags" Target="../tags/tag1258.xml"/><Relationship Id="rId1425" Type="http://schemas.openxmlformats.org/officeDocument/2006/relationships/tags" Target="../tags/tag1465.xml"/><Relationship Id="rId227" Type="http://schemas.openxmlformats.org/officeDocument/2006/relationships/tags" Target="../tags/tag267.xml"/><Relationship Id="rId781" Type="http://schemas.openxmlformats.org/officeDocument/2006/relationships/tags" Target="../tags/tag821.xml"/><Relationship Id="rId879" Type="http://schemas.openxmlformats.org/officeDocument/2006/relationships/tags" Target="../tags/tag919.xml"/><Relationship Id="rId1632" Type="http://schemas.openxmlformats.org/officeDocument/2006/relationships/tags" Target="../tags/tag1672.xml"/><Relationship Id="rId434" Type="http://schemas.openxmlformats.org/officeDocument/2006/relationships/tags" Target="../tags/tag474.xml"/><Relationship Id="rId641" Type="http://schemas.openxmlformats.org/officeDocument/2006/relationships/tags" Target="../tags/tag681.xml"/><Relationship Id="rId739" Type="http://schemas.openxmlformats.org/officeDocument/2006/relationships/tags" Target="../tags/tag779.xml"/><Relationship Id="rId1064" Type="http://schemas.openxmlformats.org/officeDocument/2006/relationships/tags" Target="../tags/tag1104.xml"/><Relationship Id="rId1271" Type="http://schemas.openxmlformats.org/officeDocument/2006/relationships/tags" Target="../tags/tag1311.xml"/><Relationship Id="rId1369" Type="http://schemas.openxmlformats.org/officeDocument/2006/relationships/tags" Target="../tags/tag1409.xml"/><Relationship Id="rId1576" Type="http://schemas.openxmlformats.org/officeDocument/2006/relationships/tags" Target="../tags/tag1616.xml"/><Relationship Id="rId280" Type="http://schemas.openxmlformats.org/officeDocument/2006/relationships/tags" Target="../tags/tag320.xml"/><Relationship Id="rId501" Type="http://schemas.openxmlformats.org/officeDocument/2006/relationships/tags" Target="../tags/tag541.xml"/><Relationship Id="rId946" Type="http://schemas.openxmlformats.org/officeDocument/2006/relationships/tags" Target="../tags/tag986.xml"/><Relationship Id="rId1131" Type="http://schemas.openxmlformats.org/officeDocument/2006/relationships/tags" Target="../tags/tag1171.xml"/><Relationship Id="rId1229" Type="http://schemas.openxmlformats.org/officeDocument/2006/relationships/tags" Target="../tags/tag1269.xml"/><Relationship Id="rId1783" Type="http://schemas.openxmlformats.org/officeDocument/2006/relationships/tags" Target="../tags/tag1823.xml"/><Relationship Id="rId75" Type="http://schemas.openxmlformats.org/officeDocument/2006/relationships/tags" Target="../tags/tag115.xml"/><Relationship Id="rId140" Type="http://schemas.openxmlformats.org/officeDocument/2006/relationships/tags" Target="../tags/tag180.xml"/><Relationship Id="rId378" Type="http://schemas.openxmlformats.org/officeDocument/2006/relationships/tags" Target="../tags/tag418.xml"/><Relationship Id="rId585" Type="http://schemas.openxmlformats.org/officeDocument/2006/relationships/tags" Target="../tags/tag625.xml"/><Relationship Id="rId792" Type="http://schemas.openxmlformats.org/officeDocument/2006/relationships/tags" Target="../tags/tag832.xml"/><Relationship Id="rId806" Type="http://schemas.openxmlformats.org/officeDocument/2006/relationships/tags" Target="../tags/tag846.xml"/><Relationship Id="rId1436" Type="http://schemas.openxmlformats.org/officeDocument/2006/relationships/tags" Target="../tags/tag1476.xml"/><Relationship Id="rId1643" Type="http://schemas.openxmlformats.org/officeDocument/2006/relationships/tags" Target="../tags/tag1683.xml"/><Relationship Id="rId1850" Type="http://schemas.openxmlformats.org/officeDocument/2006/relationships/tags" Target="../tags/tag1890.xml"/><Relationship Id="rId6" Type="http://schemas.openxmlformats.org/officeDocument/2006/relationships/tags" Target="../tags/tag46.xml"/><Relationship Id="rId238" Type="http://schemas.openxmlformats.org/officeDocument/2006/relationships/tags" Target="../tags/tag278.xml"/><Relationship Id="rId445" Type="http://schemas.openxmlformats.org/officeDocument/2006/relationships/tags" Target="../tags/tag485.xml"/><Relationship Id="rId652" Type="http://schemas.openxmlformats.org/officeDocument/2006/relationships/tags" Target="../tags/tag692.xml"/><Relationship Id="rId1075" Type="http://schemas.openxmlformats.org/officeDocument/2006/relationships/tags" Target="../tags/tag1115.xml"/><Relationship Id="rId1282" Type="http://schemas.openxmlformats.org/officeDocument/2006/relationships/tags" Target="../tags/tag1322.xml"/><Relationship Id="rId1503" Type="http://schemas.openxmlformats.org/officeDocument/2006/relationships/tags" Target="../tags/tag1543.xml"/><Relationship Id="rId1710" Type="http://schemas.openxmlformats.org/officeDocument/2006/relationships/tags" Target="../tags/tag1750.xml"/><Relationship Id="rId291" Type="http://schemas.openxmlformats.org/officeDocument/2006/relationships/tags" Target="../tags/tag331.xml"/><Relationship Id="rId305" Type="http://schemas.openxmlformats.org/officeDocument/2006/relationships/tags" Target="../tags/tag345.xml"/><Relationship Id="rId512" Type="http://schemas.openxmlformats.org/officeDocument/2006/relationships/tags" Target="../tags/tag552.xml"/><Relationship Id="rId957" Type="http://schemas.openxmlformats.org/officeDocument/2006/relationships/tags" Target="../tags/tag997.xml"/><Relationship Id="rId1142" Type="http://schemas.openxmlformats.org/officeDocument/2006/relationships/tags" Target="../tags/tag1182.xml"/><Relationship Id="rId1587" Type="http://schemas.openxmlformats.org/officeDocument/2006/relationships/tags" Target="../tags/tag1627.xml"/><Relationship Id="rId1794" Type="http://schemas.openxmlformats.org/officeDocument/2006/relationships/tags" Target="../tags/tag1834.xml"/><Relationship Id="rId1808" Type="http://schemas.openxmlformats.org/officeDocument/2006/relationships/tags" Target="../tags/tag1848.xml"/><Relationship Id="rId86" Type="http://schemas.openxmlformats.org/officeDocument/2006/relationships/tags" Target="../tags/tag126.xml"/><Relationship Id="rId151" Type="http://schemas.openxmlformats.org/officeDocument/2006/relationships/tags" Target="../tags/tag191.xml"/><Relationship Id="rId389" Type="http://schemas.openxmlformats.org/officeDocument/2006/relationships/tags" Target="../tags/tag429.xml"/><Relationship Id="rId596" Type="http://schemas.openxmlformats.org/officeDocument/2006/relationships/tags" Target="../tags/tag636.xml"/><Relationship Id="rId817" Type="http://schemas.openxmlformats.org/officeDocument/2006/relationships/tags" Target="../tags/tag857.xml"/><Relationship Id="rId1002" Type="http://schemas.openxmlformats.org/officeDocument/2006/relationships/tags" Target="../tags/tag1042.xml"/><Relationship Id="rId1447" Type="http://schemas.openxmlformats.org/officeDocument/2006/relationships/tags" Target="../tags/tag1487.xml"/><Relationship Id="rId1654" Type="http://schemas.openxmlformats.org/officeDocument/2006/relationships/tags" Target="../tags/tag1694.xml"/><Relationship Id="rId1861" Type="http://schemas.openxmlformats.org/officeDocument/2006/relationships/tags" Target="../tags/tag1901.xml"/><Relationship Id="rId249" Type="http://schemas.openxmlformats.org/officeDocument/2006/relationships/tags" Target="../tags/tag289.xml"/><Relationship Id="rId456" Type="http://schemas.openxmlformats.org/officeDocument/2006/relationships/tags" Target="../tags/tag496.xml"/><Relationship Id="rId663" Type="http://schemas.openxmlformats.org/officeDocument/2006/relationships/tags" Target="../tags/tag703.xml"/><Relationship Id="rId870" Type="http://schemas.openxmlformats.org/officeDocument/2006/relationships/tags" Target="../tags/tag910.xml"/><Relationship Id="rId1086" Type="http://schemas.openxmlformats.org/officeDocument/2006/relationships/tags" Target="../tags/tag1126.xml"/><Relationship Id="rId1293" Type="http://schemas.openxmlformats.org/officeDocument/2006/relationships/tags" Target="../tags/tag1333.xml"/><Relationship Id="rId1307" Type="http://schemas.openxmlformats.org/officeDocument/2006/relationships/tags" Target="../tags/tag1347.xml"/><Relationship Id="rId1514" Type="http://schemas.openxmlformats.org/officeDocument/2006/relationships/tags" Target="../tags/tag1554.xml"/><Relationship Id="rId1721" Type="http://schemas.openxmlformats.org/officeDocument/2006/relationships/tags" Target="../tags/tag1761.xml"/><Relationship Id="rId13" Type="http://schemas.openxmlformats.org/officeDocument/2006/relationships/tags" Target="../tags/tag53.xml"/><Relationship Id="rId109" Type="http://schemas.openxmlformats.org/officeDocument/2006/relationships/tags" Target="../tags/tag149.xml"/><Relationship Id="rId316" Type="http://schemas.openxmlformats.org/officeDocument/2006/relationships/tags" Target="../tags/tag356.xml"/><Relationship Id="rId523" Type="http://schemas.openxmlformats.org/officeDocument/2006/relationships/tags" Target="../tags/tag563.xml"/><Relationship Id="rId968" Type="http://schemas.openxmlformats.org/officeDocument/2006/relationships/tags" Target="../tags/tag1008.xml"/><Relationship Id="rId1153" Type="http://schemas.openxmlformats.org/officeDocument/2006/relationships/tags" Target="../tags/tag1193.xml"/><Relationship Id="rId1598" Type="http://schemas.openxmlformats.org/officeDocument/2006/relationships/tags" Target="../tags/tag1638.xml"/><Relationship Id="rId1819" Type="http://schemas.openxmlformats.org/officeDocument/2006/relationships/tags" Target="../tags/tag1859.xml"/><Relationship Id="rId97" Type="http://schemas.openxmlformats.org/officeDocument/2006/relationships/tags" Target="../tags/tag137.xml"/><Relationship Id="rId730" Type="http://schemas.openxmlformats.org/officeDocument/2006/relationships/tags" Target="../tags/tag770.xml"/><Relationship Id="rId828" Type="http://schemas.openxmlformats.org/officeDocument/2006/relationships/tags" Target="../tags/tag868.xml"/><Relationship Id="rId1013" Type="http://schemas.openxmlformats.org/officeDocument/2006/relationships/tags" Target="../tags/tag1053.xml"/><Relationship Id="rId1360" Type="http://schemas.openxmlformats.org/officeDocument/2006/relationships/tags" Target="../tags/tag1400.xml"/><Relationship Id="rId1458" Type="http://schemas.openxmlformats.org/officeDocument/2006/relationships/tags" Target="../tags/tag1498.xml"/><Relationship Id="rId1665" Type="http://schemas.openxmlformats.org/officeDocument/2006/relationships/tags" Target="../tags/tag1705.xml"/><Relationship Id="rId1872" Type="http://schemas.openxmlformats.org/officeDocument/2006/relationships/tags" Target="../tags/tag1912.xml"/><Relationship Id="rId162" Type="http://schemas.openxmlformats.org/officeDocument/2006/relationships/tags" Target="../tags/tag202.xml"/><Relationship Id="rId467" Type="http://schemas.openxmlformats.org/officeDocument/2006/relationships/tags" Target="../tags/tag507.xml"/><Relationship Id="rId1097" Type="http://schemas.openxmlformats.org/officeDocument/2006/relationships/tags" Target="../tags/tag1137.xml"/><Relationship Id="rId1220" Type="http://schemas.openxmlformats.org/officeDocument/2006/relationships/tags" Target="../tags/tag1260.xml"/><Relationship Id="rId1318" Type="http://schemas.openxmlformats.org/officeDocument/2006/relationships/tags" Target="../tags/tag1358.xml"/><Relationship Id="rId1525" Type="http://schemas.openxmlformats.org/officeDocument/2006/relationships/tags" Target="../tags/tag1565.xml"/><Relationship Id="rId674" Type="http://schemas.openxmlformats.org/officeDocument/2006/relationships/tags" Target="../tags/tag714.xml"/><Relationship Id="rId881" Type="http://schemas.openxmlformats.org/officeDocument/2006/relationships/tags" Target="../tags/tag921.xml"/><Relationship Id="rId979" Type="http://schemas.openxmlformats.org/officeDocument/2006/relationships/tags" Target="../tags/tag1019.xml"/><Relationship Id="rId1732" Type="http://schemas.openxmlformats.org/officeDocument/2006/relationships/tags" Target="../tags/tag1772.xml"/><Relationship Id="rId24" Type="http://schemas.openxmlformats.org/officeDocument/2006/relationships/tags" Target="../tags/tag64.xml"/><Relationship Id="rId327" Type="http://schemas.openxmlformats.org/officeDocument/2006/relationships/tags" Target="../tags/tag367.xml"/><Relationship Id="rId534" Type="http://schemas.openxmlformats.org/officeDocument/2006/relationships/tags" Target="../tags/tag574.xml"/><Relationship Id="rId741" Type="http://schemas.openxmlformats.org/officeDocument/2006/relationships/tags" Target="../tags/tag781.xml"/><Relationship Id="rId839" Type="http://schemas.openxmlformats.org/officeDocument/2006/relationships/tags" Target="../tags/tag879.xml"/><Relationship Id="rId1164" Type="http://schemas.openxmlformats.org/officeDocument/2006/relationships/tags" Target="../tags/tag1204.xml"/><Relationship Id="rId1371" Type="http://schemas.openxmlformats.org/officeDocument/2006/relationships/tags" Target="../tags/tag1411.xml"/><Relationship Id="rId1469" Type="http://schemas.openxmlformats.org/officeDocument/2006/relationships/tags" Target="../tags/tag1509.xml"/><Relationship Id="rId173" Type="http://schemas.openxmlformats.org/officeDocument/2006/relationships/tags" Target="../tags/tag213.xml"/><Relationship Id="rId380" Type="http://schemas.openxmlformats.org/officeDocument/2006/relationships/tags" Target="../tags/tag420.xml"/><Relationship Id="rId601" Type="http://schemas.openxmlformats.org/officeDocument/2006/relationships/tags" Target="../tags/tag641.xml"/><Relationship Id="rId1024" Type="http://schemas.openxmlformats.org/officeDocument/2006/relationships/tags" Target="../tags/tag1064.xml"/><Relationship Id="rId1231" Type="http://schemas.openxmlformats.org/officeDocument/2006/relationships/tags" Target="../tags/tag1271.xml"/><Relationship Id="rId1676" Type="http://schemas.openxmlformats.org/officeDocument/2006/relationships/tags" Target="../tags/tag1716.xml"/><Relationship Id="rId1883" Type="http://schemas.openxmlformats.org/officeDocument/2006/relationships/tags" Target="../tags/tag1923.xml"/><Relationship Id="rId240" Type="http://schemas.openxmlformats.org/officeDocument/2006/relationships/tags" Target="../tags/tag280.xml"/><Relationship Id="rId478" Type="http://schemas.openxmlformats.org/officeDocument/2006/relationships/tags" Target="../tags/tag518.xml"/><Relationship Id="rId685" Type="http://schemas.openxmlformats.org/officeDocument/2006/relationships/tags" Target="../tags/tag725.xml"/><Relationship Id="rId892" Type="http://schemas.openxmlformats.org/officeDocument/2006/relationships/tags" Target="../tags/tag932.xml"/><Relationship Id="rId906" Type="http://schemas.openxmlformats.org/officeDocument/2006/relationships/tags" Target="../tags/tag946.xml"/><Relationship Id="rId1329" Type="http://schemas.openxmlformats.org/officeDocument/2006/relationships/tags" Target="../tags/tag1369.xml"/><Relationship Id="rId1536" Type="http://schemas.openxmlformats.org/officeDocument/2006/relationships/tags" Target="../tags/tag1576.xml"/><Relationship Id="rId1743" Type="http://schemas.openxmlformats.org/officeDocument/2006/relationships/tags" Target="../tags/tag1783.xml"/><Relationship Id="rId35" Type="http://schemas.openxmlformats.org/officeDocument/2006/relationships/tags" Target="../tags/tag75.xml"/><Relationship Id="rId100" Type="http://schemas.openxmlformats.org/officeDocument/2006/relationships/tags" Target="../tags/tag140.xml"/><Relationship Id="rId338" Type="http://schemas.openxmlformats.org/officeDocument/2006/relationships/tags" Target="../tags/tag378.xml"/><Relationship Id="rId545" Type="http://schemas.openxmlformats.org/officeDocument/2006/relationships/tags" Target="../tags/tag585.xml"/><Relationship Id="rId752" Type="http://schemas.openxmlformats.org/officeDocument/2006/relationships/tags" Target="../tags/tag792.xml"/><Relationship Id="rId1175" Type="http://schemas.openxmlformats.org/officeDocument/2006/relationships/tags" Target="../tags/tag1215.xml"/><Relationship Id="rId1382" Type="http://schemas.openxmlformats.org/officeDocument/2006/relationships/tags" Target="../tags/tag1422.xml"/><Relationship Id="rId1603" Type="http://schemas.openxmlformats.org/officeDocument/2006/relationships/tags" Target="../tags/tag1643.xml"/><Relationship Id="rId1810" Type="http://schemas.openxmlformats.org/officeDocument/2006/relationships/tags" Target="../tags/tag1850.xml"/><Relationship Id="rId184" Type="http://schemas.openxmlformats.org/officeDocument/2006/relationships/tags" Target="../tags/tag224.xml"/><Relationship Id="rId391" Type="http://schemas.openxmlformats.org/officeDocument/2006/relationships/tags" Target="../tags/tag431.xml"/><Relationship Id="rId405" Type="http://schemas.openxmlformats.org/officeDocument/2006/relationships/tags" Target="../tags/tag445.xml"/><Relationship Id="rId612" Type="http://schemas.openxmlformats.org/officeDocument/2006/relationships/tags" Target="../tags/tag652.xml"/><Relationship Id="rId1035" Type="http://schemas.openxmlformats.org/officeDocument/2006/relationships/tags" Target="../tags/tag1075.xml"/><Relationship Id="rId1242" Type="http://schemas.openxmlformats.org/officeDocument/2006/relationships/tags" Target="../tags/tag1282.xml"/><Relationship Id="rId1687" Type="http://schemas.openxmlformats.org/officeDocument/2006/relationships/tags" Target="../tags/tag1727.xml"/><Relationship Id="rId1894" Type="http://schemas.openxmlformats.org/officeDocument/2006/relationships/tags" Target="../tags/tag1934.xml"/><Relationship Id="rId1908" Type="http://schemas.openxmlformats.org/officeDocument/2006/relationships/tags" Target="../tags/tag1948.xml"/><Relationship Id="rId251" Type="http://schemas.openxmlformats.org/officeDocument/2006/relationships/tags" Target="../tags/tag291.xml"/><Relationship Id="rId489" Type="http://schemas.openxmlformats.org/officeDocument/2006/relationships/tags" Target="../tags/tag529.xml"/><Relationship Id="rId696" Type="http://schemas.openxmlformats.org/officeDocument/2006/relationships/tags" Target="../tags/tag736.xml"/><Relationship Id="rId917" Type="http://schemas.openxmlformats.org/officeDocument/2006/relationships/tags" Target="../tags/tag957.xml"/><Relationship Id="rId1102" Type="http://schemas.openxmlformats.org/officeDocument/2006/relationships/tags" Target="../tags/tag1142.xml"/><Relationship Id="rId1547" Type="http://schemas.openxmlformats.org/officeDocument/2006/relationships/tags" Target="../tags/tag1587.xml"/><Relationship Id="rId1754" Type="http://schemas.openxmlformats.org/officeDocument/2006/relationships/tags" Target="../tags/tag1794.xml"/><Relationship Id="rId46" Type="http://schemas.openxmlformats.org/officeDocument/2006/relationships/tags" Target="../tags/tag86.xml"/><Relationship Id="rId349" Type="http://schemas.openxmlformats.org/officeDocument/2006/relationships/tags" Target="../tags/tag389.xml"/><Relationship Id="rId556" Type="http://schemas.openxmlformats.org/officeDocument/2006/relationships/tags" Target="../tags/tag596.xml"/><Relationship Id="rId763" Type="http://schemas.openxmlformats.org/officeDocument/2006/relationships/tags" Target="../tags/tag803.xml"/><Relationship Id="rId1186" Type="http://schemas.openxmlformats.org/officeDocument/2006/relationships/tags" Target="../tags/tag1226.xml"/><Relationship Id="rId1393" Type="http://schemas.openxmlformats.org/officeDocument/2006/relationships/tags" Target="../tags/tag1433.xml"/><Relationship Id="rId1407" Type="http://schemas.openxmlformats.org/officeDocument/2006/relationships/tags" Target="../tags/tag1447.xml"/><Relationship Id="rId1614" Type="http://schemas.openxmlformats.org/officeDocument/2006/relationships/tags" Target="../tags/tag1654.xml"/><Relationship Id="rId1821" Type="http://schemas.openxmlformats.org/officeDocument/2006/relationships/tags" Target="../tags/tag1861.xml"/><Relationship Id="rId111" Type="http://schemas.openxmlformats.org/officeDocument/2006/relationships/tags" Target="../tags/tag151.xml"/><Relationship Id="rId195" Type="http://schemas.openxmlformats.org/officeDocument/2006/relationships/tags" Target="../tags/tag235.xml"/><Relationship Id="rId209" Type="http://schemas.openxmlformats.org/officeDocument/2006/relationships/tags" Target="../tags/tag249.xml"/><Relationship Id="rId416" Type="http://schemas.openxmlformats.org/officeDocument/2006/relationships/tags" Target="../tags/tag456.xml"/><Relationship Id="rId970" Type="http://schemas.openxmlformats.org/officeDocument/2006/relationships/tags" Target="../tags/tag1010.xml"/><Relationship Id="rId1046" Type="http://schemas.openxmlformats.org/officeDocument/2006/relationships/tags" Target="../tags/tag1086.xml"/><Relationship Id="rId1253" Type="http://schemas.openxmlformats.org/officeDocument/2006/relationships/tags" Target="../tags/tag1293.xml"/><Relationship Id="rId1698" Type="http://schemas.openxmlformats.org/officeDocument/2006/relationships/tags" Target="../tags/tag1738.xml"/><Relationship Id="rId1919" Type="http://schemas.openxmlformats.org/officeDocument/2006/relationships/tags" Target="../tags/tag1959.xml"/><Relationship Id="rId623" Type="http://schemas.openxmlformats.org/officeDocument/2006/relationships/tags" Target="../tags/tag663.xml"/><Relationship Id="rId830" Type="http://schemas.openxmlformats.org/officeDocument/2006/relationships/tags" Target="../tags/tag870.xml"/><Relationship Id="rId928" Type="http://schemas.openxmlformats.org/officeDocument/2006/relationships/tags" Target="../tags/tag968.xml"/><Relationship Id="rId1460" Type="http://schemas.openxmlformats.org/officeDocument/2006/relationships/tags" Target="../tags/tag1500.xml"/><Relationship Id="rId1558" Type="http://schemas.openxmlformats.org/officeDocument/2006/relationships/tags" Target="../tags/tag1598.xml"/><Relationship Id="rId1765" Type="http://schemas.openxmlformats.org/officeDocument/2006/relationships/tags" Target="../tags/tag1805.xml"/><Relationship Id="rId57" Type="http://schemas.openxmlformats.org/officeDocument/2006/relationships/tags" Target="../tags/tag97.xml"/><Relationship Id="rId262" Type="http://schemas.openxmlformats.org/officeDocument/2006/relationships/tags" Target="../tags/tag302.xml"/><Relationship Id="rId567" Type="http://schemas.openxmlformats.org/officeDocument/2006/relationships/tags" Target="../tags/tag607.xml"/><Relationship Id="rId1113" Type="http://schemas.openxmlformats.org/officeDocument/2006/relationships/tags" Target="../tags/tag1153.xml"/><Relationship Id="rId1197" Type="http://schemas.openxmlformats.org/officeDocument/2006/relationships/tags" Target="../tags/tag1237.xml"/><Relationship Id="rId1320" Type="http://schemas.openxmlformats.org/officeDocument/2006/relationships/tags" Target="../tags/tag1360.xml"/><Relationship Id="rId1418" Type="http://schemas.openxmlformats.org/officeDocument/2006/relationships/tags" Target="../tags/tag1458.xml"/><Relationship Id="rId122" Type="http://schemas.openxmlformats.org/officeDocument/2006/relationships/tags" Target="../tags/tag162.xml"/><Relationship Id="rId774" Type="http://schemas.openxmlformats.org/officeDocument/2006/relationships/tags" Target="../tags/tag814.xml"/><Relationship Id="rId981" Type="http://schemas.openxmlformats.org/officeDocument/2006/relationships/tags" Target="../tags/tag1021.xml"/><Relationship Id="rId1057" Type="http://schemas.openxmlformats.org/officeDocument/2006/relationships/tags" Target="../tags/tag1097.xml"/><Relationship Id="rId1625" Type="http://schemas.openxmlformats.org/officeDocument/2006/relationships/tags" Target="../tags/tag1665.xml"/><Relationship Id="rId1832" Type="http://schemas.openxmlformats.org/officeDocument/2006/relationships/tags" Target="../tags/tag1872.xml"/><Relationship Id="rId427" Type="http://schemas.openxmlformats.org/officeDocument/2006/relationships/tags" Target="../tags/tag467.xml"/><Relationship Id="rId634" Type="http://schemas.openxmlformats.org/officeDocument/2006/relationships/tags" Target="../tags/tag674.xml"/><Relationship Id="rId841" Type="http://schemas.openxmlformats.org/officeDocument/2006/relationships/tags" Target="../tags/tag881.xml"/><Relationship Id="rId1264" Type="http://schemas.openxmlformats.org/officeDocument/2006/relationships/tags" Target="../tags/tag1304.xml"/><Relationship Id="rId1471" Type="http://schemas.openxmlformats.org/officeDocument/2006/relationships/tags" Target="../tags/tag1511.xml"/><Relationship Id="rId1569" Type="http://schemas.openxmlformats.org/officeDocument/2006/relationships/tags" Target="../tags/tag1609.xml"/><Relationship Id="rId273" Type="http://schemas.openxmlformats.org/officeDocument/2006/relationships/tags" Target="../tags/tag313.xml"/><Relationship Id="rId480" Type="http://schemas.openxmlformats.org/officeDocument/2006/relationships/tags" Target="../tags/tag520.xml"/><Relationship Id="rId701" Type="http://schemas.openxmlformats.org/officeDocument/2006/relationships/tags" Target="../tags/tag741.xml"/><Relationship Id="rId939" Type="http://schemas.openxmlformats.org/officeDocument/2006/relationships/tags" Target="../tags/tag979.xml"/><Relationship Id="rId1124" Type="http://schemas.openxmlformats.org/officeDocument/2006/relationships/tags" Target="../tags/tag1164.xml"/><Relationship Id="rId1331" Type="http://schemas.openxmlformats.org/officeDocument/2006/relationships/tags" Target="../tags/tag1371.xml"/><Relationship Id="rId1776" Type="http://schemas.openxmlformats.org/officeDocument/2006/relationships/tags" Target="../tags/tag1816.xml"/><Relationship Id="rId68" Type="http://schemas.openxmlformats.org/officeDocument/2006/relationships/tags" Target="../tags/tag108.xml"/><Relationship Id="rId133" Type="http://schemas.openxmlformats.org/officeDocument/2006/relationships/tags" Target="../tags/tag173.xml"/><Relationship Id="rId340" Type="http://schemas.openxmlformats.org/officeDocument/2006/relationships/tags" Target="../tags/tag380.xml"/><Relationship Id="rId578" Type="http://schemas.openxmlformats.org/officeDocument/2006/relationships/tags" Target="../tags/tag618.xml"/><Relationship Id="rId785" Type="http://schemas.openxmlformats.org/officeDocument/2006/relationships/tags" Target="../tags/tag825.xml"/><Relationship Id="rId992" Type="http://schemas.openxmlformats.org/officeDocument/2006/relationships/tags" Target="../tags/tag1032.xml"/><Relationship Id="rId1429" Type="http://schemas.openxmlformats.org/officeDocument/2006/relationships/tags" Target="../tags/tag1469.xml"/><Relationship Id="rId1636" Type="http://schemas.openxmlformats.org/officeDocument/2006/relationships/tags" Target="../tags/tag1676.xml"/><Relationship Id="rId1843" Type="http://schemas.openxmlformats.org/officeDocument/2006/relationships/tags" Target="../tags/tag1883.xml"/><Relationship Id="rId200" Type="http://schemas.openxmlformats.org/officeDocument/2006/relationships/tags" Target="../tags/tag240.xml"/><Relationship Id="rId438" Type="http://schemas.openxmlformats.org/officeDocument/2006/relationships/tags" Target="../tags/tag478.xml"/><Relationship Id="rId645" Type="http://schemas.openxmlformats.org/officeDocument/2006/relationships/tags" Target="../tags/tag685.xml"/><Relationship Id="rId852" Type="http://schemas.openxmlformats.org/officeDocument/2006/relationships/tags" Target="../tags/tag892.xml"/><Relationship Id="rId1068" Type="http://schemas.openxmlformats.org/officeDocument/2006/relationships/tags" Target="../tags/tag1108.xml"/><Relationship Id="rId1275" Type="http://schemas.openxmlformats.org/officeDocument/2006/relationships/tags" Target="../tags/tag1315.xml"/><Relationship Id="rId1482" Type="http://schemas.openxmlformats.org/officeDocument/2006/relationships/tags" Target="../tags/tag1522.xml"/><Relationship Id="rId1703" Type="http://schemas.openxmlformats.org/officeDocument/2006/relationships/tags" Target="../tags/tag1743.xml"/><Relationship Id="rId1910" Type="http://schemas.openxmlformats.org/officeDocument/2006/relationships/tags" Target="../tags/tag1950.xml"/><Relationship Id="rId284" Type="http://schemas.openxmlformats.org/officeDocument/2006/relationships/tags" Target="../tags/tag324.xml"/><Relationship Id="rId491" Type="http://schemas.openxmlformats.org/officeDocument/2006/relationships/tags" Target="../tags/tag531.xml"/><Relationship Id="rId505" Type="http://schemas.openxmlformats.org/officeDocument/2006/relationships/tags" Target="../tags/tag545.xml"/><Relationship Id="rId712" Type="http://schemas.openxmlformats.org/officeDocument/2006/relationships/tags" Target="../tags/tag752.xml"/><Relationship Id="rId1135" Type="http://schemas.openxmlformats.org/officeDocument/2006/relationships/tags" Target="../tags/tag1175.xml"/><Relationship Id="rId1342" Type="http://schemas.openxmlformats.org/officeDocument/2006/relationships/tags" Target="../tags/tag1382.xml"/><Relationship Id="rId1787" Type="http://schemas.openxmlformats.org/officeDocument/2006/relationships/tags" Target="../tags/tag1827.xml"/><Relationship Id="rId79" Type="http://schemas.openxmlformats.org/officeDocument/2006/relationships/tags" Target="../tags/tag119.xml"/><Relationship Id="rId144" Type="http://schemas.openxmlformats.org/officeDocument/2006/relationships/tags" Target="../tags/tag184.xml"/><Relationship Id="rId589" Type="http://schemas.openxmlformats.org/officeDocument/2006/relationships/tags" Target="../tags/tag629.xml"/><Relationship Id="rId796" Type="http://schemas.openxmlformats.org/officeDocument/2006/relationships/tags" Target="../tags/tag836.xml"/><Relationship Id="rId1202" Type="http://schemas.openxmlformats.org/officeDocument/2006/relationships/tags" Target="../tags/tag1242.xml"/><Relationship Id="rId1647" Type="http://schemas.openxmlformats.org/officeDocument/2006/relationships/tags" Target="../tags/tag1687.xml"/><Relationship Id="rId1854" Type="http://schemas.openxmlformats.org/officeDocument/2006/relationships/tags" Target="../tags/tag1894.xml"/><Relationship Id="rId351" Type="http://schemas.openxmlformats.org/officeDocument/2006/relationships/tags" Target="../tags/tag391.xml"/><Relationship Id="rId449" Type="http://schemas.openxmlformats.org/officeDocument/2006/relationships/tags" Target="../tags/tag489.xml"/><Relationship Id="rId656" Type="http://schemas.openxmlformats.org/officeDocument/2006/relationships/tags" Target="../tags/tag696.xml"/><Relationship Id="rId863" Type="http://schemas.openxmlformats.org/officeDocument/2006/relationships/tags" Target="../tags/tag903.xml"/><Relationship Id="rId1079" Type="http://schemas.openxmlformats.org/officeDocument/2006/relationships/tags" Target="../tags/tag1119.xml"/><Relationship Id="rId1286" Type="http://schemas.openxmlformats.org/officeDocument/2006/relationships/tags" Target="../tags/tag1326.xml"/><Relationship Id="rId1493" Type="http://schemas.openxmlformats.org/officeDocument/2006/relationships/tags" Target="../tags/tag1533.xml"/><Relationship Id="rId1507" Type="http://schemas.openxmlformats.org/officeDocument/2006/relationships/tags" Target="../tags/tag1547.xml"/><Relationship Id="rId1714" Type="http://schemas.openxmlformats.org/officeDocument/2006/relationships/tags" Target="../tags/tag1754.xml"/><Relationship Id="rId211" Type="http://schemas.openxmlformats.org/officeDocument/2006/relationships/tags" Target="../tags/tag251.xml"/><Relationship Id="rId295" Type="http://schemas.openxmlformats.org/officeDocument/2006/relationships/tags" Target="../tags/tag335.xml"/><Relationship Id="rId309" Type="http://schemas.openxmlformats.org/officeDocument/2006/relationships/tags" Target="../tags/tag349.xml"/><Relationship Id="rId516" Type="http://schemas.openxmlformats.org/officeDocument/2006/relationships/tags" Target="../tags/tag556.xml"/><Relationship Id="rId1146" Type="http://schemas.openxmlformats.org/officeDocument/2006/relationships/tags" Target="../tags/tag1186.xml"/><Relationship Id="rId1798" Type="http://schemas.openxmlformats.org/officeDocument/2006/relationships/tags" Target="../tags/tag1838.xml"/><Relationship Id="rId1921" Type="http://schemas.openxmlformats.org/officeDocument/2006/relationships/tags" Target="../tags/tag1961.xml"/><Relationship Id="rId723" Type="http://schemas.openxmlformats.org/officeDocument/2006/relationships/tags" Target="../tags/tag763.xml"/><Relationship Id="rId930" Type="http://schemas.openxmlformats.org/officeDocument/2006/relationships/tags" Target="../tags/tag970.xml"/><Relationship Id="rId1006" Type="http://schemas.openxmlformats.org/officeDocument/2006/relationships/tags" Target="../tags/tag1046.xml"/><Relationship Id="rId1353" Type="http://schemas.openxmlformats.org/officeDocument/2006/relationships/tags" Target="../tags/tag1393.xml"/><Relationship Id="rId1560" Type="http://schemas.openxmlformats.org/officeDocument/2006/relationships/tags" Target="../tags/tag1600.xml"/><Relationship Id="rId1658" Type="http://schemas.openxmlformats.org/officeDocument/2006/relationships/tags" Target="../tags/tag1698.xml"/><Relationship Id="rId1865" Type="http://schemas.openxmlformats.org/officeDocument/2006/relationships/tags" Target="../tags/tag1905.xml"/><Relationship Id="rId155" Type="http://schemas.openxmlformats.org/officeDocument/2006/relationships/tags" Target="../tags/tag195.xml"/><Relationship Id="rId362" Type="http://schemas.openxmlformats.org/officeDocument/2006/relationships/tags" Target="../tags/tag402.xml"/><Relationship Id="rId1213" Type="http://schemas.openxmlformats.org/officeDocument/2006/relationships/tags" Target="../tags/tag1253.xml"/><Relationship Id="rId1297" Type="http://schemas.openxmlformats.org/officeDocument/2006/relationships/tags" Target="../tags/tag1337.xml"/><Relationship Id="rId1420" Type="http://schemas.openxmlformats.org/officeDocument/2006/relationships/tags" Target="../tags/tag1460.xml"/><Relationship Id="rId1518" Type="http://schemas.openxmlformats.org/officeDocument/2006/relationships/tags" Target="../tags/tag1558.xml"/><Relationship Id="rId222" Type="http://schemas.openxmlformats.org/officeDocument/2006/relationships/tags" Target="../tags/tag262.xml"/><Relationship Id="rId667" Type="http://schemas.openxmlformats.org/officeDocument/2006/relationships/tags" Target="../tags/tag707.xml"/><Relationship Id="rId874" Type="http://schemas.openxmlformats.org/officeDocument/2006/relationships/tags" Target="../tags/tag914.xml"/><Relationship Id="rId1725" Type="http://schemas.openxmlformats.org/officeDocument/2006/relationships/tags" Target="../tags/tag1765.xml"/><Relationship Id="rId1932" Type="http://schemas.openxmlformats.org/officeDocument/2006/relationships/tags" Target="../tags/tag1972.xml"/><Relationship Id="rId17" Type="http://schemas.openxmlformats.org/officeDocument/2006/relationships/tags" Target="../tags/tag57.xml"/><Relationship Id="rId527" Type="http://schemas.openxmlformats.org/officeDocument/2006/relationships/tags" Target="../tags/tag567.xml"/><Relationship Id="rId734" Type="http://schemas.openxmlformats.org/officeDocument/2006/relationships/tags" Target="../tags/tag774.xml"/><Relationship Id="rId941" Type="http://schemas.openxmlformats.org/officeDocument/2006/relationships/tags" Target="../tags/tag981.xml"/><Relationship Id="rId1157" Type="http://schemas.openxmlformats.org/officeDocument/2006/relationships/tags" Target="../tags/tag1197.xml"/><Relationship Id="rId1364" Type="http://schemas.openxmlformats.org/officeDocument/2006/relationships/tags" Target="../tags/tag1404.xml"/><Relationship Id="rId1571" Type="http://schemas.openxmlformats.org/officeDocument/2006/relationships/tags" Target="../tags/tag1611.xml"/><Relationship Id="rId70" Type="http://schemas.openxmlformats.org/officeDocument/2006/relationships/tags" Target="../tags/tag110.xml"/><Relationship Id="rId166" Type="http://schemas.openxmlformats.org/officeDocument/2006/relationships/tags" Target="../tags/tag206.xml"/><Relationship Id="rId373" Type="http://schemas.openxmlformats.org/officeDocument/2006/relationships/tags" Target="../tags/tag413.xml"/><Relationship Id="rId580" Type="http://schemas.openxmlformats.org/officeDocument/2006/relationships/tags" Target="../tags/tag620.xml"/><Relationship Id="rId801" Type="http://schemas.openxmlformats.org/officeDocument/2006/relationships/tags" Target="../tags/tag841.xml"/><Relationship Id="rId1017" Type="http://schemas.openxmlformats.org/officeDocument/2006/relationships/tags" Target="../tags/tag1057.xml"/><Relationship Id="rId1224" Type="http://schemas.openxmlformats.org/officeDocument/2006/relationships/tags" Target="../tags/tag1264.xml"/><Relationship Id="rId1431" Type="http://schemas.openxmlformats.org/officeDocument/2006/relationships/tags" Target="../tags/tag1471.xml"/><Relationship Id="rId1669" Type="http://schemas.openxmlformats.org/officeDocument/2006/relationships/tags" Target="../tags/tag1709.xml"/><Relationship Id="rId1876" Type="http://schemas.openxmlformats.org/officeDocument/2006/relationships/tags" Target="../tags/tag1916.xml"/><Relationship Id="rId1" Type="http://schemas.openxmlformats.org/officeDocument/2006/relationships/tags" Target="../tags/tag41.xml"/><Relationship Id="rId233" Type="http://schemas.openxmlformats.org/officeDocument/2006/relationships/tags" Target="../tags/tag273.xml"/><Relationship Id="rId440" Type="http://schemas.openxmlformats.org/officeDocument/2006/relationships/tags" Target="../tags/tag480.xml"/><Relationship Id="rId678" Type="http://schemas.openxmlformats.org/officeDocument/2006/relationships/tags" Target="../tags/tag718.xml"/><Relationship Id="rId885" Type="http://schemas.openxmlformats.org/officeDocument/2006/relationships/tags" Target="../tags/tag925.xml"/><Relationship Id="rId1070" Type="http://schemas.openxmlformats.org/officeDocument/2006/relationships/tags" Target="../tags/tag1110.xml"/><Relationship Id="rId1529" Type="http://schemas.openxmlformats.org/officeDocument/2006/relationships/tags" Target="../tags/tag1569.xml"/><Relationship Id="rId1736" Type="http://schemas.openxmlformats.org/officeDocument/2006/relationships/tags" Target="../tags/tag1776.xml"/><Relationship Id="rId28" Type="http://schemas.openxmlformats.org/officeDocument/2006/relationships/tags" Target="../tags/tag68.xml"/><Relationship Id="rId300" Type="http://schemas.openxmlformats.org/officeDocument/2006/relationships/tags" Target="../tags/tag340.xml"/><Relationship Id="rId538" Type="http://schemas.openxmlformats.org/officeDocument/2006/relationships/tags" Target="../tags/tag578.xml"/><Relationship Id="rId745" Type="http://schemas.openxmlformats.org/officeDocument/2006/relationships/tags" Target="../tags/tag785.xml"/><Relationship Id="rId952" Type="http://schemas.openxmlformats.org/officeDocument/2006/relationships/tags" Target="../tags/tag992.xml"/><Relationship Id="rId1168" Type="http://schemas.openxmlformats.org/officeDocument/2006/relationships/tags" Target="../tags/tag1208.xml"/><Relationship Id="rId1375" Type="http://schemas.openxmlformats.org/officeDocument/2006/relationships/tags" Target="../tags/tag1415.xml"/><Relationship Id="rId1582" Type="http://schemas.openxmlformats.org/officeDocument/2006/relationships/tags" Target="../tags/tag1622.xml"/><Relationship Id="rId1803" Type="http://schemas.openxmlformats.org/officeDocument/2006/relationships/tags" Target="../tags/tag1843.xml"/><Relationship Id="rId81" Type="http://schemas.openxmlformats.org/officeDocument/2006/relationships/tags" Target="../tags/tag121.xml"/><Relationship Id="rId177" Type="http://schemas.openxmlformats.org/officeDocument/2006/relationships/tags" Target="../tags/tag217.xml"/><Relationship Id="rId384" Type="http://schemas.openxmlformats.org/officeDocument/2006/relationships/tags" Target="../tags/tag424.xml"/><Relationship Id="rId591" Type="http://schemas.openxmlformats.org/officeDocument/2006/relationships/tags" Target="../tags/tag631.xml"/><Relationship Id="rId605" Type="http://schemas.openxmlformats.org/officeDocument/2006/relationships/tags" Target="../tags/tag645.xml"/><Relationship Id="rId812" Type="http://schemas.openxmlformats.org/officeDocument/2006/relationships/tags" Target="../tags/tag852.xml"/><Relationship Id="rId1028" Type="http://schemas.openxmlformats.org/officeDocument/2006/relationships/tags" Target="../tags/tag1068.xml"/><Relationship Id="rId1235" Type="http://schemas.openxmlformats.org/officeDocument/2006/relationships/tags" Target="../tags/tag1275.xml"/><Relationship Id="rId1442" Type="http://schemas.openxmlformats.org/officeDocument/2006/relationships/tags" Target="../tags/tag1482.xml"/><Relationship Id="rId1887" Type="http://schemas.openxmlformats.org/officeDocument/2006/relationships/tags" Target="../tags/tag1927.xml"/><Relationship Id="rId244" Type="http://schemas.openxmlformats.org/officeDocument/2006/relationships/tags" Target="../tags/tag284.xml"/><Relationship Id="rId689" Type="http://schemas.openxmlformats.org/officeDocument/2006/relationships/tags" Target="../tags/tag729.xml"/><Relationship Id="rId896" Type="http://schemas.openxmlformats.org/officeDocument/2006/relationships/tags" Target="../tags/tag936.xml"/><Relationship Id="rId1081" Type="http://schemas.openxmlformats.org/officeDocument/2006/relationships/tags" Target="../tags/tag1121.xml"/><Relationship Id="rId1302" Type="http://schemas.openxmlformats.org/officeDocument/2006/relationships/tags" Target="../tags/tag1342.xml"/><Relationship Id="rId1747" Type="http://schemas.openxmlformats.org/officeDocument/2006/relationships/tags" Target="../tags/tag1787.xml"/><Relationship Id="rId39" Type="http://schemas.openxmlformats.org/officeDocument/2006/relationships/tags" Target="../tags/tag79.xml"/><Relationship Id="rId451" Type="http://schemas.openxmlformats.org/officeDocument/2006/relationships/tags" Target="../tags/tag491.xml"/><Relationship Id="rId549" Type="http://schemas.openxmlformats.org/officeDocument/2006/relationships/tags" Target="../tags/tag589.xml"/><Relationship Id="rId756" Type="http://schemas.openxmlformats.org/officeDocument/2006/relationships/tags" Target="../tags/tag796.xml"/><Relationship Id="rId1179" Type="http://schemas.openxmlformats.org/officeDocument/2006/relationships/tags" Target="../tags/tag1219.xml"/><Relationship Id="rId1386" Type="http://schemas.openxmlformats.org/officeDocument/2006/relationships/tags" Target="../tags/tag1426.xml"/><Relationship Id="rId1593" Type="http://schemas.openxmlformats.org/officeDocument/2006/relationships/tags" Target="../tags/tag1633.xml"/><Relationship Id="rId1607" Type="http://schemas.openxmlformats.org/officeDocument/2006/relationships/tags" Target="../tags/tag1647.xml"/><Relationship Id="rId1814" Type="http://schemas.openxmlformats.org/officeDocument/2006/relationships/tags" Target="../tags/tag1854.xml"/><Relationship Id="rId104" Type="http://schemas.openxmlformats.org/officeDocument/2006/relationships/tags" Target="../tags/tag144.xml"/><Relationship Id="rId188" Type="http://schemas.openxmlformats.org/officeDocument/2006/relationships/tags" Target="../tags/tag228.xml"/><Relationship Id="rId311" Type="http://schemas.openxmlformats.org/officeDocument/2006/relationships/tags" Target="../tags/tag351.xml"/><Relationship Id="rId395" Type="http://schemas.openxmlformats.org/officeDocument/2006/relationships/tags" Target="../tags/tag435.xml"/><Relationship Id="rId409" Type="http://schemas.openxmlformats.org/officeDocument/2006/relationships/tags" Target="../tags/tag449.xml"/><Relationship Id="rId963" Type="http://schemas.openxmlformats.org/officeDocument/2006/relationships/tags" Target="../tags/tag1003.xml"/><Relationship Id="rId1039" Type="http://schemas.openxmlformats.org/officeDocument/2006/relationships/tags" Target="../tags/tag1079.xml"/><Relationship Id="rId1246" Type="http://schemas.openxmlformats.org/officeDocument/2006/relationships/tags" Target="../tags/tag1286.xml"/><Relationship Id="rId1898" Type="http://schemas.openxmlformats.org/officeDocument/2006/relationships/tags" Target="../tags/tag1938.xml"/><Relationship Id="rId92" Type="http://schemas.openxmlformats.org/officeDocument/2006/relationships/tags" Target="../tags/tag132.xml"/><Relationship Id="rId616" Type="http://schemas.openxmlformats.org/officeDocument/2006/relationships/tags" Target="../tags/tag656.xml"/><Relationship Id="rId823" Type="http://schemas.openxmlformats.org/officeDocument/2006/relationships/tags" Target="../tags/tag863.xml"/><Relationship Id="rId1453" Type="http://schemas.openxmlformats.org/officeDocument/2006/relationships/tags" Target="../tags/tag1493.xml"/><Relationship Id="rId1660" Type="http://schemas.openxmlformats.org/officeDocument/2006/relationships/tags" Target="../tags/tag1700.xml"/><Relationship Id="rId1758" Type="http://schemas.openxmlformats.org/officeDocument/2006/relationships/tags" Target="../tags/tag1798.xml"/><Relationship Id="rId255" Type="http://schemas.openxmlformats.org/officeDocument/2006/relationships/tags" Target="../tags/tag295.xml"/><Relationship Id="rId462" Type="http://schemas.openxmlformats.org/officeDocument/2006/relationships/tags" Target="../tags/tag502.xml"/><Relationship Id="rId1092" Type="http://schemas.openxmlformats.org/officeDocument/2006/relationships/tags" Target="../tags/tag1132.xml"/><Relationship Id="rId1106" Type="http://schemas.openxmlformats.org/officeDocument/2006/relationships/tags" Target="../tags/tag1146.xml"/><Relationship Id="rId1313" Type="http://schemas.openxmlformats.org/officeDocument/2006/relationships/tags" Target="../tags/tag1353.xml"/><Relationship Id="rId1397" Type="http://schemas.openxmlformats.org/officeDocument/2006/relationships/tags" Target="../tags/tag1437.xml"/><Relationship Id="rId1520" Type="http://schemas.openxmlformats.org/officeDocument/2006/relationships/tags" Target="../tags/tag1560.xml"/><Relationship Id="rId115" Type="http://schemas.openxmlformats.org/officeDocument/2006/relationships/tags" Target="../tags/tag155.xml"/><Relationship Id="rId322" Type="http://schemas.openxmlformats.org/officeDocument/2006/relationships/tags" Target="../tags/tag362.xml"/><Relationship Id="rId767" Type="http://schemas.openxmlformats.org/officeDocument/2006/relationships/tags" Target="../tags/tag807.xml"/><Relationship Id="rId974" Type="http://schemas.openxmlformats.org/officeDocument/2006/relationships/tags" Target="../tags/tag1014.xml"/><Relationship Id="rId1618" Type="http://schemas.openxmlformats.org/officeDocument/2006/relationships/tags" Target="../tags/tag1658.xml"/><Relationship Id="rId1825" Type="http://schemas.openxmlformats.org/officeDocument/2006/relationships/tags" Target="../tags/tag1865.xml"/><Relationship Id="rId199" Type="http://schemas.openxmlformats.org/officeDocument/2006/relationships/tags" Target="../tags/tag239.xml"/><Relationship Id="rId627" Type="http://schemas.openxmlformats.org/officeDocument/2006/relationships/tags" Target="../tags/tag667.xml"/><Relationship Id="rId834" Type="http://schemas.openxmlformats.org/officeDocument/2006/relationships/tags" Target="../tags/tag874.xml"/><Relationship Id="rId1257" Type="http://schemas.openxmlformats.org/officeDocument/2006/relationships/tags" Target="../tags/tag1297.xml"/><Relationship Id="rId1464" Type="http://schemas.openxmlformats.org/officeDocument/2006/relationships/tags" Target="../tags/tag1504.xml"/><Relationship Id="rId1671" Type="http://schemas.openxmlformats.org/officeDocument/2006/relationships/tags" Target="../tags/tag1711.xml"/><Relationship Id="rId266" Type="http://schemas.openxmlformats.org/officeDocument/2006/relationships/tags" Target="../tags/tag306.xml"/><Relationship Id="rId473" Type="http://schemas.openxmlformats.org/officeDocument/2006/relationships/tags" Target="../tags/tag513.xml"/><Relationship Id="rId680" Type="http://schemas.openxmlformats.org/officeDocument/2006/relationships/tags" Target="../tags/tag720.xml"/><Relationship Id="rId901" Type="http://schemas.openxmlformats.org/officeDocument/2006/relationships/tags" Target="../tags/tag941.xml"/><Relationship Id="rId1117" Type="http://schemas.openxmlformats.org/officeDocument/2006/relationships/tags" Target="../tags/tag1157.xml"/><Relationship Id="rId1324" Type="http://schemas.openxmlformats.org/officeDocument/2006/relationships/tags" Target="../tags/tag1364.xml"/><Relationship Id="rId1531" Type="http://schemas.openxmlformats.org/officeDocument/2006/relationships/tags" Target="../tags/tag1571.xml"/><Relationship Id="rId1769" Type="http://schemas.openxmlformats.org/officeDocument/2006/relationships/tags" Target="../tags/tag1809.xml"/><Relationship Id="rId30" Type="http://schemas.openxmlformats.org/officeDocument/2006/relationships/tags" Target="../tags/tag70.xml"/><Relationship Id="rId126" Type="http://schemas.openxmlformats.org/officeDocument/2006/relationships/tags" Target="../tags/tag166.xml"/><Relationship Id="rId333" Type="http://schemas.openxmlformats.org/officeDocument/2006/relationships/tags" Target="../tags/tag373.xml"/><Relationship Id="rId540" Type="http://schemas.openxmlformats.org/officeDocument/2006/relationships/tags" Target="../tags/tag580.xml"/><Relationship Id="rId778" Type="http://schemas.openxmlformats.org/officeDocument/2006/relationships/tags" Target="../tags/tag818.xml"/><Relationship Id="rId985" Type="http://schemas.openxmlformats.org/officeDocument/2006/relationships/tags" Target="../tags/tag1025.xml"/><Relationship Id="rId1170" Type="http://schemas.openxmlformats.org/officeDocument/2006/relationships/tags" Target="../tags/tag1210.xml"/><Relationship Id="rId1629" Type="http://schemas.openxmlformats.org/officeDocument/2006/relationships/tags" Target="../tags/tag1669.xml"/><Relationship Id="rId1836" Type="http://schemas.openxmlformats.org/officeDocument/2006/relationships/tags" Target="../tags/tag1876.xml"/><Relationship Id="rId638" Type="http://schemas.openxmlformats.org/officeDocument/2006/relationships/tags" Target="../tags/tag678.xml"/><Relationship Id="rId845" Type="http://schemas.openxmlformats.org/officeDocument/2006/relationships/tags" Target="../tags/tag885.xml"/><Relationship Id="rId1030" Type="http://schemas.openxmlformats.org/officeDocument/2006/relationships/tags" Target="../tags/tag1070.xml"/><Relationship Id="rId1268" Type="http://schemas.openxmlformats.org/officeDocument/2006/relationships/tags" Target="../tags/tag1308.xml"/><Relationship Id="rId1475" Type="http://schemas.openxmlformats.org/officeDocument/2006/relationships/tags" Target="../tags/tag1515.xml"/><Relationship Id="rId1682" Type="http://schemas.openxmlformats.org/officeDocument/2006/relationships/tags" Target="../tags/tag1722.xml"/><Relationship Id="rId1903" Type="http://schemas.openxmlformats.org/officeDocument/2006/relationships/tags" Target="../tags/tag1943.xml"/><Relationship Id="rId277" Type="http://schemas.openxmlformats.org/officeDocument/2006/relationships/tags" Target="../tags/tag317.xml"/><Relationship Id="rId400" Type="http://schemas.openxmlformats.org/officeDocument/2006/relationships/tags" Target="../tags/tag440.xml"/><Relationship Id="rId484" Type="http://schemas.openxmlformats.org/officeDocument/2006/relationships/tags" Target="../tags/tag524.xml"/><Relationship Id="rId705" Type="http://schemas.openxmlformats.org/officeDocument/2006/relationships/tags" Target="../tags/tag745.xml"/><Relationship Id="rId1128" Type="http://schemas.openxmlformats.org/officeDocument/2006/relationships/tags" Target="../tags/tag1168.xml"/><Relationship Id="rId1335" Type="http://schemas.openxmlformats.org/officeDocument/2006/relationships/tags" Target="../tags/tag1375.xml"/><Relationship Id="rId1542" Type="http://schemas.openxmlformats.org/officeDocument/2006/relationships/tags" Target="../tags/tag1582.xml"/><Relationship Id="rId137" Type="http://schemas.openxmlformats.org/officeDocument/2006/relationships/tags" Target="../tags/tag177.xml"/><Relationship Id="rId344" Type="http://schemas.openxmlformats.org/officeDocument/2006/relationships/tags" Target="../tags/tag384.xml"/><Relationship Id="rId691" Type="http://schemas.openxmlformats.org/officeDocument/2006/relationships/tags" Target="../tags/tag731.xml"/><Relationship Id="rId789" Type="http://schemas.openxmlformats.org/officeDocument/2006/relationships/tags" Target="../tags/tag829.xml"/><Relationship Id="rId912" Type="http://schemas.openxmlformats.org/officeDocument/2006/relationships/tags" Target="../tags/tag952.xml"/><Relationship Id="rId996" Type="http://schemas.openxmlformats.org/officeDocument/2006/relationships/tags" Target="../tags/tag1036.xml"/><Relationship Id="rId1847" Type="http://schemas.openxmlformats.org/officeDocument/2006/relationships/tags" Target="../tags/tag1887.xml"/><Relationship Id="rId41" Type="http://schemas.openxmlformats.org/officeDocument/2006/relationships/tags" Target="../tags/tag81.xml"/><Relationship Id="rId551" Type="http://schemas.openxmlformats.org/officeDocument/2006/relationships/tags" Target="../tags/tag591.xml"/><Relationship Id="rId649" Type="http://schemas.openxmlformats.org/officeDocument/2006/relationships/tags" Target="../tags/tag689.xml"/><Relationship Id="rId856" Type="http://schemas.openxmlformats.org/officeDocument/2006/relationships/tags" Target="../tags/tag896.xml"/><Relationship Id="rId1181" Type="http://schemas.openxmlformats.org/officeDocument/2006/relationships/tags" Target="../tags/tag1221.xml"/><Relationship Id="rId1279" Type="http://schemas.openxmlformats.org/officeDocument/2006/relationships/tags" Target="../tags/tag1319.xml"/><Relationship Id="rId1402" Type="http://schemas.openxmlformats.org/officeDocument/2006/relationships/tags" Target="../tags/tag1442.xml"/><Relationship Id="rId1486" Type="http://schemas.openxmlformats.org/officeDocument/2006/relationships/tags" Target="../tags/tag1526.xml"/><Relationship Id="rId1707" Type="http://schemas.openxmlformats.org/officeDocument/2006/relationships/tags" Target="../tags/tag1747.xml"/><Relationship Id="rId190" Type="http://schemas.openxmlformats.org/officeDocument/2006/relationships/tags" Target="../tags/tag230.xml"/><Relationship Id="rId204" Type="http://schemas.openxmlformats.org/officeDocument/2006/relationships/tags" Target="../tags/tag244.xml"/><Relationship Id="rId288" Type="http://schemas.openxmlformats.org/officeDocument/2006/relationships/tags" Target="../tags/tag328.xml"/><Relationship Id="rId411" Type="http://schemas.openxmlformats.org/officeDocument/2006/relationships/tags" Target="../tags/tag451.xml"/><Relationship Id="rId509" Type="http://schemas.openxmlformats.org/officeDocument/2006/relationships/tags" Target="../tags/tag549.xml"/><Relationship Id="rId1041" Type="http://schemas.openxmlformats.org/officeDocument/2006/relationships/tags" Target="../tags/tag1081.xml"/><Relationship Id="rId1139" Type="http://schemas.openxmlformats.org/officeDocument/2006/relationships/tags" Target="../tags/tag1179.xml"/><Relationship Id="rId1346" Type="http://schemas.openxmlformats.org/officeDocument/2006/relationships/tags" Target="../tags/tag1386.xml"/><Relationship Id="rId1693" Type="http://schemas.openxmlformats.org/officeDocument/2006/relationships/tags" Target="../tags/tag1733.xml"/><Relationship Id="rId1914" Type="http://schemas.openxmlformats.org/officeDocument/2006/relationships/tags" Target="../tags/tag1954.xml"/><Relationship Id="rId495" Type="http://schemas.openxmlformats.org/officeDocument/2006/relationships/tags" Target="../tags/tag535.xml"/><Relationship Id="rId716" Type="http://schemas.openxmlformats.org/officeDocument/2006/relationships/tags" Target="../tags/tag756.xml"/><Relationship Id="rId923" Type="http://schemas.openxmlformats.org/officeDocument/2006/relationships/tags" Target="../tags/tag963.xml"/><Relationship Id="rId1553" Type="http://schemas.openxmlformats.org/officeDocument/2006/relationships/tags" Target="../tags/tag1593.xml"/><Relationship Id="rId1760" Type="http://schemas.openxmlformats.org/officeDocument/2006/relationships/tags" Target="../tags/tag1800.xml"/><Relationship Id="rId1858" Type="http://schemas.openxmlformats.org/officeDocument/2006/relationships/tags" Target="../tags/tag1898.xml"/><Relationship Id="rId52" Type="http://schemas.openxmlformats.org/officeDocument/2006/relationships/tags" Target="../tags/tag92.xml"/><Relationship Id="rId148" Type="http://schemas.openxmlformats.org/officeDocument/2006/relationships/tags" Target="../tags/tag188.xml"/><Relationship Id="rId355" Type="http://schemas.openxmlformats.org/officeDocument/2006/relationships/tags" Target="../tags/tag395.xml"/><Relationship Id="rId562" Type="http://schemas.openxmlformats.org/officeDocument/2006/relationships/tags" Target="../tags/tag602.xml"/><Relationship Id="rId1192" Type="http://schemas.openxmlformats.org/officeDocument/2006/relationships/tags" Target="../tags/tag1232.xml"/><Relationship Id="rId1206" Type="http://schemas.openxmlformats.org/officeDocument/2006/relationships/tags" Target="../tags/tag1246.xml"/><Relationship Id="rId1413" Type="http://schemas.openxmlformats.org/officeDocument/2006/relationships/tags" Target="../tags/tag1453.xml"/><Relationship Id="rId1620" Type="http://schemas.openxmlformats.org/officeDocument/2006/relationships/tags" Target="../tags/tag1660.xml"/><Relationship Id="rId215" Type="http://schemas.openxmlformats.org/officeDocument/2006/relationships/tags" Target="../tags/tag255.xml"/><Relationship Id="rId422" Type="http://schemas.openxmlformats.org/officeDocument/2006/relationships/tags" Target="../tags/tag462.xml"/><Relationship Id="rId867" Type="http://schemas.openxmlformats.org/officeDocument/2006/relationships/tags" Target="../tags/tag907.xml"/><Relationship Id="rId1052" Type="http://schemas.openxmlformats.org/officeDocument/2006/relationships/tags" Target="../tags/tag1092.xml"/><Relationship Id="rId1497" Type="http://schemas.openxmlformats.org/officeDocument/2006/relationships/tags" Target="../tags/tag1537.xml"/><Relationship Id="rId1718" Type="http://schemas.openxmlformats.org/officeDocument/2006/relationships/tags" Target="../tags/tag1758.xml"/><Relationship Id="rId1925" Type="http://schemas.openxmlformats.org/officeDocument/2006/relationships/tags" Target="../tags/tag1965.xml"/><Relationship Id="rId299" Type="http://schemas.openxmlformats.org/officeDocument/2006/relationships/tags" Target="../tags/tag339.xml"/><Relationship Id="rId727" Type="http://schemas.openxmlformats.org/officeDocument/2006/relationships/tags" Target="../tags/tag767.xml"/><Relationship Id="rId934" Type="http://schemas.openxmlformats.org/officeDocument/2006/relationships/tags" Target="../tags/tag974.xml"/><Relationship Id="rId1357" Type="http://schemas.openxmlformats.org/officeDocument/2006/relationships/tags" Target="../tags/tag1397.xml"/><Relationship Id="rId1564" Type="http://schemas.openxmlformats.org/officeDocument/2006/relationships/tags" Target="../tags/tag1604.xml"/><Relationship Id="rId1771" Type="http://schemas.openxmlformats.org/officeDocument/2006/relationships/tags" Target="../tags/tag1811.xml"/><Relationship Id="rId63" Type="http://schemas.openxmlformats.org/officeDocument/2006/relationships/tags" Target="../tags/tag103.xml"/><Relationship Id="rId159" Type="http://schemas.openxmlformats.org/officeDocument/2006/relationships/tags" Target="../tags/tag199.xml"/><Relationship Id="rId366" Type="http://schemas.openxmlformats.org/officeDocument/2006/relationships/tags" Target="../tags/tag406.xml"/><Relationship Id="rId573" Type="http://schemas.openxmlformats.org/officeDocument/2006/relationships/tags" Target="../tags/tag613.xml"/><Relationship Id="rId780" Type="http://schemas.openxmlformats.org/officeDocument/2006/relationships/tags" Target="../tags/tag820.xml"/><Relationship Id="rId1217" Type="http://schemas.openxmlformats.org/officeDocument/2006/relationships/tags" Target="../tags/tag1257.xml"/><Relationship Id="rId1424" Type="http://schemas.openxmlformats.org/officeDocument/2006/relationships/tags" Target="../tags/tag1464.xml"/><Relationship Id="rId1631" Type="http://schemas.openxmlformats.org/officeDocument/2006/relationships/tags" Target="../tags/tag1671.xml"/><Relationship Id="rId1869" Type="http://schemas.openxmlformats.org/officeDocument/2006/relationships/tags" Target="../tags/tag1909.xml"/><Relationship Id="rId226" Type="http://schemas.openxmlformats.org/officeDocument/2006/relationships/tags" Target="../tags/tag266.xml"/><Relationship Id="rId433" Type="http://schemas.openxmlformats.org/officeDocument/2006/relationships/tags" Target="../tags/tag473.xml"/><Relationship Id="rId878" Type="http://schemas.openxmlformats.org/officeDocument/2006/relationships/tags" Target="../tags/tag918.xml"/><Relationship Id="rId1063" Type="http://schemas.openxmlformats.org/officeDocument/2006/relationships/tags" Target="../tags/tag1103.xml"/><Relationship Id="rId1270" Type="http://schemas.openxmlformats.org/officeDocument/2006/relationships/tags" Target="../tags/tag1310.xml"/><Relationship Id="rId1729" Type="http://schemas.openxmlformats.org/officeDocument/2006/relationships/tags" Target="../tags/tag1769.xml"/><Relationship Id="rId640" Type="http://schemas.openxmlformats.org/officeDocument/2006/relationships/tags" Target="../tags/tag680.xml"/><Relationship Id="rId738" Type="http://schemas.openxmlformats.org/officeDocument/2006/relationships/tags" Target="../tags/tag778.xml"/><Relationship Id="rId945" Type="http://schemas.openxmlformats.org/officeDocument/2006/relationships/tags" Target="../tags/tag985.xml"/><Relationship Id="rId1368" Type="http://schemas.openxmlformats.org/officeDocument/2006/relationships/tags" Target="../tags/tag1408.xml"/><Relationship Id="rId1575" Type="http://schemas.openxmlformats.org/officeDocument/2006/relationships/tags" Target="../tags/tag1615.xml"/><Relationship Id="rId1782" Type="http://schemas.openxmlformats.org/officeDocument/2006/relationships/tags" Target="../tags/tag1822.xml"/><Relationship Id="rId74" Type="http://schemas.openxmlformats.org/officeDocument/2006/relationships/tags" Target="../tags/tag114.xml"/><Relationship Id="rId377" Type="http://schemas.openxmlformats.org/officeDocument/2006/relationships/tags" Target="../tags/tag417.xml"/><Relationship Id="rId500" Type="http://schemas.openxmlformats.org/officeDocument/2006/relationships/tags" Target="../tags/tag540.xml"/><Relationship Id="rId584" Type="http://schemas.openxmlformats.org/officeDocument/2006/relationships/tags" Target="../tags/tag624.xml"/><Relationship Id="rId805" Type="http://schemas.openxmlformats.org/officeDocument/2006/relationships/tags" Target="../tags/tag845.xml"/><Relationship Id="rId1130" Type="http://schemas.openxmlformats.org/officeDocument/2006/relationships/tags" Target="../tags/tag1170.xml"/><Relationship Id="rId1228" Type="http://schemas.openxmlformats.org/officeDocument/2006/relationships/tags" Target="../tags/tag1268.xml"/><Relationship Id="rId1435" Type="http://schemas.openxmlformats.org/officeDocument/2006/relationships/tags" Target="../tags/tag1475.xml"/><Relationship Id="rId5" Type="http://schemas.openxmlformats.org/officeDocument/2006/relationships/tags" Target="../tags/tag45.xml"/><Relationship Id="rId237" Type="http://schemas.openxmlformats.org/officeDocument/2006/relationships/tags" Target="../tags/tag277.xml"/><Relationship Id="rId791" Type="http://schemas.openxmlformats.org/officeDocument/2006/relationships/tags" Target="../tags/tag831.xml"/><Relationship Id="rId889" Type="http://schemas.openxmlformats.org/officeDocument/2006/relationships/tags" Target="../tags/tag929.xml"/><Relationship Id="rId1074" Type="http://schemas.openxmlformats.org/officeDocument/2006/relationships/tags" Target="../tags/tag1114.xml"/><Relationship Id="rId1642" Type="http://schemas.openxmlformats.org/officeDocument/2006/relationships/tags" Target="../tags/tag1682.xml"/><Relationship Id="rId444" Type="http://schemas.openxmlformats.org/officeDocument/2006/relationships/tags" Target="../tags/tag484.xml"/><Relationship Id="rId651" Type="http://schemas.openxmlformats.org/officeDocument/2006/relationships/tags" Target="../tags/tag691.xml"/><Relationship Id="rId749" Type="http://schemas.openxmlformats.org/officeDocument/2006/relationships/tags" Target="../tags/tag789.xml"/><Relationship Id="rId1281" Type="http://schemas.openxmlformats.org/officeDocument/2006/relationships/tags" Target="../tags/tag1321.xml"/><Relationship Id="rId1379" Type="http://schemas.openxmlformats.org/officeDocument/2006/relationships/tags" Target="../tags/tag1419.xml"/><Relationship Id="rId1502" Type="http://schemas.openxmlformats.org/officeDocument/2006/relationships/tags" Target="../tags/tag1542.xml"/><Relationship Id="rId1586" Type="http://schemas.openxmlformats.org/officeDocument/2006/relationships/tags" Target="../tags/tag1626.xml"/><Relationship Id="rId1807" Type="http://schemas.openxmlformats.org/officeDocument/2006/relationships/tags" Target="../tags/tag1847.xml"/><Relationship Id="rId290" Type="http://schemas.openxmlformats.org/officeDocument/2006/relationships/tags" Target="../tags/tag330.xml"/><Relationship Id="rId304" Type="http://schemas.openxmlformats.org/officeDocument/2006/relationships/tags" Target="../tags/tag344.xml"/><Relationship Id="rId388" Type="http://schemas.openxmlformats.org/officeDocument/2006/relationships/tags" Target="../tags/tag428.xml"/><Relationship Id="rId511" Type="http://schemas.openxmlformats.org/officeDocument/2006/relationships/tags" Target="../tags/tag551.xml"/><Relationship Id="rId609" Type="http://schemas.openxmlformats.org/officeDocument/2006/relationships/tags" Target="../tags/tag649.xml"/><Relationship Id="rId956" Type="http://schemas.openxmlformats.org/officeDocument/2006/relationships/tags" Target="../tags/tag996.xml"/><Relationship Id="rId1141" Type="http://schemas.openxmlformats.org/officeDocument/2006/relationships/tags" Target="../tags/tag1181.xml"/><Relationship Id="rId1239" Type="http://schemas.openxmlformats.org/officeDocument/2006/relationships/tags" Target="../tags/tag1279.xml"/><Relationship Id="rId1793" Type="http://schemas.openxmlformats.org/officeDocument/2006/relationships/tags" Target="../tags/tag1833.xml"/><Relationship Id="rId85" Type="http://schemas.openxmlformats.org/officeDocument/2006/relationships/tags" Target="../tags/tag125.xml"/><Relationship Id="rId150" Type="http://schemas.openxmlformats.org/officeDocument/2006/relationships/tags" Target="../tags/tag190.xml"/><Relationship Id="rId595" Type="http://schemas.openxmlformats.org/officeDocument/2006/relationships/tags" Target="../tags/tag635.xml"/><Relationship Id="rId816" Type="http://schemas.openxmlformats.org/officeDocument/2006/relationships/tags" Target="../tags/tag856.xml"/><Relationship Id="rId1001" Type="http://schemas.openxmlformats.org/officeDocument/2006/relationships/tags" Target="../tags/tag1041.xml"/><Relationship Id="rId1446" Type="http://schemas.openxmlformats.org/officeDocument/2006/relationships/tags" Target="../tags/tag1486.xml"/><Relationship Id="rId1653" Type="http://schemas.openxmlformats.org/officeDocument/2006/relationships/tags" Target="../tags/tag1693.xml"/><Relationship Id="rId1860" Type="http://schemas.openxmlformats.org/officeDocument/2006/relationships/tags" Target="../tags/tag1900.xml"/><Relationship Id="rId248" Type="http://schemas.openxmlformats.org/officeDocument/2006/relationships/tags" Target="../tags/tag288.xml"/><Relationship Id="rId455" Type="http://schemas.openxmlformats.org/officeDocument/2006/relationships/tags" Target="../tags/tag495.xml"/><Relationship Id="rId662" Type="http://schemas.openxmlformats.org/officeDocument/2006/relationships/tags" Target="../tags/tag702.xml"/><Relationship Id="rId1085" Type="http://schemas.openxmlformats.org/officeDocument/2006/relationships/tags" Target="../tags/tag1125.xml"/><Relationship Id="rId1292" Type="http://schemas.openxmlformats.org/officeDocument/2006/relationships/tags" Target="../tags/tag1332.xml"/><Relationship Id="rId1306" Type="http://schemas.openxmlformats.org/officeDocument/2006/relationships/tags" Target="../tags/tag1346.xml"/><Relationship Id="rId1513" Type="http://schemas.openxmlformats.org/officeDocument/2006/relationships/tags" Target="../tags/tag1553.xml"/><Relationship Id="rId1720" Type="http://schemas.openxmlformats.org/officeDocument/2006/relationships/tags" Target="../tags/tag1760.xml"/><Relationship Id="rId12" Type="http://schemas.openxmlformats.org/officeDocument/2006/relationships/tags" Target="../tags/tag52.xml"/><Relationship Id="rId108" Type="http://schemas.openxmlformats.org/officeDocument/2006/relationships/tags" Target="../tags/tag148.xml"/><Relationship Id="rId315" Type="http://schemas.openxmlformats.org/officeDocument/2006/relationships/tags" Target="../tags/tag355.xml"/><Relationship Id="rId522" Type="http://schemas.openxmlformats.org/officeDocument/2006/relationships/tags" Target="../tags/tag562.xml"/><Relationship Id="rId967" Type="http://schemas.openxmlformats.org/officeDocument/2006/relationships/tags" Target="../tags/tag1007.xml"/><Relationship Id="rId1152" Type="http://schemas.openxmlformats.org/officeDocument/2006/relationships/tags" Target="../tags/tag1192.xml"/><Relationship Id="rId1597" Type="http://schemas.openxmlformats.org/officeDocument/2006/relationships/tags" Target="../tags/tag1637.xml"/><Relationship Id="rId1818" Type="http://schemas.openxmlformats.org/officeDocument/2006/relationships/tags" Target="../tags/tag1858.xml"/><Relationship Id="rId96" Type="http://schemas.openxmlformats.org/officeDocument/2006/relationships/tags" Target="../tags/tag136.xml"/><Relationship Id="rId161" Type="http://schemas.openxmlformats.org/officeDocument/2006/relationships/tags" Target="../tags/tag201.xml"/><Relationship Id="rId399" Type="http://schemas.openxmlformats.org/officeDocument/2006/relationships/tags" Target="../tags/tag439.xml"/><Relationship Id="rId827" Type="http://schemas.openxmlformats.org/officeDocument/2006/relationships/tags" Target="../tags/tag867.xml"/><Relationship Id="rId1012" Type="http://schemas.openxmlformats.org/officeDocument/2006/relationships/tags" Target="../tags/tag1052.xml"/><Relationship Id="rId1457" Type="http://schemas.openxmlformats.org/officeDocument/2006/relationships/tags" Target="../tags/tag1497.xml"/><Relationship Id="rId1664" Type="http://schemas.openxmlformats.org/officeDocument/2006/relationships/tags" Target="../tags/tag1704.xml"/><Relationship Id="rId1871" Type="http://schemas.openxmlformats.org/officeDocument/2006/relationships/tags" Target="../tags/tag1911.xml"/><Relationship Id="rId259" Type="http://schemas.openxmlformats.org/officeDocument/2006/relationships/tags" Target="../tags/tag299.xml"/><Relationship Id="rId466" Type="http://schemas.openxmlformats.org/officeDocument/2006/relationships/tags" Target="../tags/tag506.xml"/><Relationship Id="rId673" Type="http://schemas.openxmlformats.org/officeDocument/2006/relationships/tags" Target="../tags/tag713.xml"/><Relationship Id="rId880" Type="http://schemas.openxmlformats.org/officeDocument/2006/relationships/tags" Target="../tags/tag920.xml"/><Relationship Id="rId1096" Type="http://schemas.openxmlformats.org/officeDocument/2006/relationships/tags" Target="../tags/tag1136.xml"/><Relationship Id="rId1317" Type="http://schemas.openxmlformats.org/officeDocument/2006/relationships/tags" Target="../tags/tag1357.xml"/><Relationship Id="rId1524" Type="http://schemas.openxmlformats.org/officeDocument/2006/relationships/tags" Target="../tags/tag1564.xml"/><Relationship Id="rId1731" Type="http://schemas.openxmlformats.org/officeDocument/2006/relationships/tags" Target="../tags/tag1771.xml"/><Relationship Id="rId23" Type="http://schemas.openxmlformats.org/officeDocument/2006/relationships/tags" Target="../tags/tag63.xml"/><Relationship Id="rId119" Type="http://schemas.openxmlformats.org/officeDocument/2006/relationships/tags" Target="../tags/tag159.xml"/><Relationship Id="rId326" Type="http://schemas.openxmlformats.org/officeDocument/2006/relationships/tags" Target="../tags/tag366.xml"/><Relationship Id="rId533" Type="http://schemas.openxmlformats.org/officeDocument/2006/relationships/tags" Target="../tags/tag573.xml"/><Relationship Id="rId978" Type="http://schemas.openxmlformats.org/officeDocument/2006/relationships/tags" Target="../tags/tag1018.xml"/><Relationship Id="rId1163" Type="http://schemas.openxmlformats.org/officeDocument/2006/relationships/tags" Target="../tags/tag1203.xml"/><Relationship Id="rId1370" Type="http://schemas.openxmlformats.org/officeDocument/2006/relationships/tags" Target="../tags/tag1410.xml"/><Relationship Id="rId1829" Type="http://schemas.openxmlformats.org/officeDocument/2006/relationships/tags" Target="../tags/tag1869.xml"/><Relationship Id="rId740" Type="http://schemas.openxmlformats.org/officeDocument/2006/relationships/tags" Target="../tags/tag780.xml"/><Relationship Id="rId838" Type="http://schemas.openxmlformats.org/officeDocument/2006/relationships/tags" Target="../tags/tag878.xml"/><Relationship Id="rId1023" Type="http://schemas.openxmlformats.org/officeDocument/2006/relationships/tags" Target="../tags/tag1063.xml"/><Relationship Id="rId1468" Type="http://schemas.openxmlformats.org/officeDocument/2006/relationships/tags" Target="../tags/tag1508.xml"/><Relationship Id="rId1675" Type="http://schemas.openxmlformats.org/officeDocument/2006/relationships/tags" Target="../tags/tag1715.xml"/><Relationship Id="rId1882" Type="http://schemas.openxmlformats.org/officeDocument/2006/relationships/tags" Target="../tags/tag1922.xml"/><Relationship Id="rId172" Type="http://schemas.openxmlformats.org/officeDocument/2006/relationships/tags" Target="../tags/tag212.xml"/><Relationship Id="rId477" Type="http://schemas.openxmlformats.org/officeDocument/2006/relationships/tags" Target="../tags/tag517.xml"/><Relationship Id="rId600" Type="http://schemas.openxmlformats.org/officeDocument/2006/relationships/tags" Target="../tags/tag640.xml"/><Relationship Id="rId684" Type="http://schemas.openxmlformats.org/officeDocument/2006/relationships/tags" Target="../tags/tag724.xml"/><Relationship Id="rId1230" Type="http://schemas.openxmlformats.org/officeDocument/2006/relationships/tags" Target="../tags/tag1270.xml"/><Relationship Id="rId1328" Type="http://schemas.openxmlformats.org/officeDocument/2006/relationships/tags" Target="../tags/tag1368.xml"/><Relationship Id="rId1535" Type="http://schemas.openxmlformats.org/officeDocument/2006/relationships/tags" Target="../tags/tag1575.xml"/><Relationship Id="rId337" Type="http://schemas.openxmlformats.org/officeDocument/2006/relationships/tags" Target="../tags/tag377.xml"/><Relationship Id="rId891" Type="http://schemas.openxmlformats.org/officeDocument/2006/relationships/tags" Target="../tags/tag931.xml"/><Relationship Id="rId905" Type="http://schemas.openxmlformats.org/officeDocument/2006/relationships/tags" Target="../tags/tag945.xml"/><Relationship Id="rId989" Type="http://schemas.openxmlformats.org/officeDocument/2006/relationships/tags" Target="../tags/tag1029.xml"/><Relationship Id="rId1742" Type="http://schemas.openxmlformats.org/officeDocument/2006/relationships/tags" Target="../tags/tag1782.xml"/><Relationship Id="rId34" Type="http://schemas.openxmlformats.org/officeDocument/2006/relationships/tags" Target="../tags/tag74.xml"/><Relationship Id="rId544" Type="http://schemas.openxmlformats.org/officeDocument/2006/relationships/tags" Target="../tags/tag584.xml"/><Relationship Id="rId751" Type="http://schemas.openxmlformats.org/officeDocument/2006/relationships/tags" Target="../tags/tag791.xml"/><Relationship Id="rId849" Type="http://schemas.openxmlformats.org/officeDocument/2006/relationships/tags" Target="../tags/tag889.xml"/><Relationship Id="rId1174" Type="http://schemas.openxmlformats.org/officeDocument/2006/relationships/tags" Target="../tags/tag1214.xml"/><Relationship Id="rId1381" Type="http://schemas.openxmlformats.org/officeDocument/2006/relationships/tags" Target="../tags/tag1421.xml"/><Relationship Id="rId1479" Type="http://schemas.openxmlformats.org/officeDocument/2006/relationships/tags" Target="../tags/tag1519.xml"/><Relationship Id="rId1602" Type="http://schemas.openxmlformats.org/officeDocument/2006/relationships/tags" Target="../tags/tag1642.xml"/><Relationship Id="rId1686" Type="http://schemas.openxmlformats.org/officeDocument/2006/relationships/tags" Target="../tags/tag1726.xml"/><Relationship Id="rId183" Type="http://schemas.openxmlformats.org/officeDocument/2006/relationships/tags" Target="../tags/tag223.xml"/><Relationship Id="rId390" Type="http://schemas.openxmlformats.org/officeDocument/2006/relationships/tags" Target="../tags/tag430.xml"/><Relationship Id="rId404" Type="http://schemas.openxmlformats.org/officeDocument/2006/relationships/tags" Target="../tags/tag444.xml"/><Relationship Id="rId611" Type="http://schemas.openxmlformats.org/officeDocument/2006/relationships/tags" Target="../tags/tag651.xml"/><Relationship Id="rId1034" Type="http://schemas.openxmlformats.org/officeDocument/2006/relationships/tags" Target="../tags/tag1074.xml"/><Relationship Id="rId1241" Type="http://schemas.openxmlformats.org/officeDocument/2006/relationships/tags" Target="../tags/tag1281.xml"/><Relationship Id="rId1339" Type="http://schemas.openxmlformats.org/officeDocument/2006/relationships/tags" Target="../tags/tag1379.xml"/><Relationship Id="rId1893" Type="http://schemas.openxmlformats.org/officeDocument/2006/relationships/tags" Target="../tags/tag1933.xml"/><Relationship Id="rId1907" Type="http://schemas.openxmlformats.org/officeDocument/2006/relationships/tags" Target="../tags/tag1947.xml"/><Relationship Id="rId250" Type="http://schemas.openxmlformats.org/officeDocument/2006/relationships/tags" Target="../tags/tag290.xml"/><Relationship Id="rId488" Type="http://schemas.openxmlformats.org/officeDocument/2006/relationships/tags" Target="../tags/tag528.xml"/><Relationship Id="rId695" Type="http://schemas.openxmlformats.org/officeDocument/2006/relationships/tags" Target="../tags/tag735.xml"/><Relationship Id="rId709" Type="http://schemas.openxmlformats.org/officeDocument/2006/relationships/tags" Target="../tags/tag749.xml"/><Relationship Id="rId916" Type="http://schemas.openxmlformats.org/officeDocument/2006/relationships/tags" Target="../tags/tag956.xml"/><Relationship Id="rId1101" Type="http://schemas.openxmlformats.org/officeDocument/2006/relationships/tags" Target="../tags/tag1141.xml"/><Relationship Id="rId1546" Type="http://schemas.openxmlformats.org/officeDocument/2006/relationships/tags" Target="../tags/tag1586.xml"/><Relationship Id="rId1753" Type="http://schemas.openxmlformats.org/officeDocument/2006/relationships/tags" Target="../tags/tag1793.xml"/><Relationship Id="rId45" Type="http://schemas.openxmlformats.org/officeDocument/2006/relationships/tags" Target="../tags/tag85.xml"/><Relationship Id="rId110" Type="http://schemas.openxmlformats.org/officeDocument/2006/relationships/tags" Target="../tags/tag150.xml"/><Relationship Id="rId348" Type="http://schemas.openxmlformats.org/officeDocument/2006/relationships/tags" Target="../tags/tag388.xml"/><Relationship Id="rId555" Type="http://schemas.openxmlformats.org/officeDocument/2006/relationships/tags" Target="../tags/tag595.xml"/><Relationship Id="rId762" Type="http://schemas.openxmlformats.org/officeDocument/2006/relationships/tags" Target="../tags/tag802.xml"/><Relationship Id="rId1185" Type="http://schemas.openxmlformats.org/officeDocument/2006/relationships/tags" Target="../tags/tag1225.xml"/><Relationship Id="rId1392" Type="http://schemas.openxmlformats.org/officeDocument/2006/relationships/tags" Target="../tags/tag1432.xml"/><Relationship Id="rId1406" Type="http://schemas.openxmlformats.org/officeDocument/2006/relationships/tags" Target="../tags/tag1446.xml"/><Relationship Id="rId1613" Type="http://schemas.openxmlformats.org/officeDocument/2006/relationships/tags" Target="../tags/tag1653.xml"/><Relationship Id="rId1820" Type="http://schemas.openxmlformats.org/officeDocument/2006/relationships/tags" Target="../tags/tag1860.xml"/><Relationship Id="rId194" Type="http://schemas.openxmlformats.org/officeDocument/2006/relationships/tags" Target="../tags/tag234.xml"/><Relationship Id="rId208" Type="http://schemas.openxmlformats.org/officeDocument/2006/relationships/tags" Target="../tags/tag248.xml"/><Relationship Id="rId415" Type="http://schemas.openxmlformats.org/officeDocument/2006/relationships/tags" Target="../tags/tag455.xml"/><Relationship Id="rId622" Type="http://schemas.openxmlformats.org/officeDocument/2006/relationships/tags" Target="../tags/tag662.xml"/><Relationship Id="rId1045" Type="http://schemas.openxmlformats.org/officeDocument/2006/relationships/tags" Target="../tags/tag1085.xml"/><Relationship Id="rId1252" Type="http://schemas.openxmlformats.org/officeDocument/2006/relationships/tags" Target="../tags/tag1292.xml"/><Relationship Id="rId1697" Type="http://schemas.openxmlformats.org/officeDocument/2006/relationships/tags" Target="../tags/tag1737.xml"/><Relationship Id="rId1918" Type="http://schemas.openxmlformats.org/officeDocument/2006/relationships/tags" Target="../tags/tag1958.xml"/><Relationship Id="rId261" Type="http://schemas.openxmlformats.org/officeDocument/2006/relationships/tags" Target="../tags/tag301.xml"/><Relationship Id="rId499" Type="http://schemas.openxmlformats.org/officeDocument/2006/relationships/tags" Target="../tags/tag539.xml"/><Relationship Id="rId927" Type="http://schemas.openxmlformats.org/officeDocument/2006/relationships/tags" Target="../tags/tag967.xml"/><Relationship Id="rId1112" Type="http://schemas.openxmlformats.org/officeDocument/2006/relationships/tags" Target="../tags/tag1152.xml"/><Relationship Id="rId1557" Type="http://schemas.openxmlformats.org/officeDocument/2006/relationships/tags" Target="../tags/tag1597.xml"/><Relationship Id="rId1764" Type="http://schemas.openxmlformats.org/officeDocument/2006/relationships/tags" Target="../tags/tag1804.xml"/><Relationship Id="rId56" Type="http://schemas.openxmlformats.org/officeDocument/2006/relationships/tags" Target="../tags/tag96.xml"/><Relationship Id="rId359" Type="http://schemas.openxmlformats.org/officeDocument/2006/relationships/tags" Target="../tags/tag399.xml"/><Relationship Id="rId566" Type="http://schemas.openxmlformats.org/officeDocument/2006/relationships/tags" Target="../tags/tag606.xml"/><Relationship Id="rId773" Type="http://schemas.openxmlformats.org/officeDocument/2006/relationships/tags" Target="../tags/tag813.xml"/><Relationship Id="rId1196" Type="http://schemas.openxmlformats.org/officeDocument/2006/relationships/tags" Target="../tags/tag1236.xml"/><Relationship Id="rId1417" Type="http://schemas.openxmlformats.org/officeDocument/2006/relationships/tags" Target="../tags/tag1457.xml"/><Relationship Id="rId1624" Type="http://schemas.openxmlformats.org/officeDocument/2006/relationships/tags" Target="../tags/tag1664.xml"/><Relationship Id="rId1831" Type="http://schemas.openxmlformats.org/officeDocument/2006/relationships/tags" Target="../tags/tag1871.xml"/><Relationship Id="rId121" Type="http://schemas.openxmlformats.org/officeDocument/2006/relationships/tags" Target="../tags/tag161.xml"/><Relationship Id="rId219" Type="http://schemas.openxmlformats.org/officeDocument/2006/relationships/tags" Target="../tags/tag259.xml"/><Relationship Id="rId426" Type="http://schemas.openxmlformats.org/officeDocument/2006/relationships/tags" Target="../tags/tag466.xml"/><Relationship Id="rId633" Type="http://schemas.openxmlformats.org/officeDocument/2006/relationships/tags" Target="../tags/tag673.xml"/><Relationship Id="rId980" Type="http://schemas.openxmlformats.org/officeDocument/2006/relationships/tags" Target="../tags/tag1020.xml"/><Relationship Id="rId1056" Type="http://schemas.openxmlformats.org/officeDocument/2006/relationships/tags" Target="../tags/tag1096.xml"/><Relationship Id="rId1263" Type="http://schemas.openxmlformats.org/officeDocument/2006/relationships/tags" Target="../tags/tag1303.xml"/><Relationship Id="rId1929" Type="http://schemas.openxmlformats.org/officeDocument/2006/relationships/tags" Target="../tags/tag1969.xml"/><Relationship Id="rId840" Type="http://schemas.openxmlformats.org/officeDocument/2006/relationships/tags" Target="../tags/tag880.xml"/><Relationship Id="rId938" Type="http://schemas.openxmlformats.org/officeDocument/2006/relationships/tags" Target="../tags/tag978.xml"/><Relationship Id="rId1470" Type="http://schemas.openxmlformats.org/officeDocument/2006/relationships/tags" Target="../tags/tag1510.xml"/><Relationship Id="rId1568" Type="http://schemas.openxmlformats.org/officeDocument/2006/relationships/tags" Target="../tags/tag1608.xml"/><Relationship Id="rId1775" Type="http://schemas.openxmlformats.org/officeDocument/2006/relationships/tags" Target="../tags/tag1815.xml"/><Relationship Id="rId67" Type="http://schemas.openxmlformats.org/officeDocument/2006/relationships/tags" Target="../tags/tag107.xml"/><Relationship Id="rId272" Type="http://schemas.openxmlformats.org/officeDocument/2006/relationships/tags" Target="../tags/tag312.xml"/><Relationship Id="rId577" Type="http://schemas.openxmlformats.org/officeDocument/2006/relationships/tags" Target="../tags/tag617.xml"/><Relationship Id="rId700" Type="http://schemas.openxmlformats.org/officeDocument/2006/relationships/tags" Target="../tags/tag740.xml"/><Relationship Id="rId1123" Type="http://schemas.openxmlformats.org/officeDocument/2006/relationships/tags" Target="../tags/tag1163.xml"/><Relationship Id="rId1330" Type="http://schemas.openxmlformats.org/officeDocument/2006/relationships/tags" Target="../tags/tag1370.xml"/><Relationship Id="rId1428" Type="http://schemas.openxmlformats.org/officeDocument/2006/relationships/tags" Target="../tags/tag1468.xml"/><Relationship Id="rId1635" Type="http://schemas.openxmlformats.org/officeDocument/2006/relationships/tags" Target="../tags/tag1675.xml"/><Relationship Id="rId132" Type="http://schemas.openxmlformats.org/officeDocument/2006/relationships/tags" Target="../tags/tag172.xml"/><Relationship Id="rId784" Type="http://schemas.openxmlformats.org/officeDocument/2006/relationships/tags" Target="../tags/tag824.xml"/><Relationship Id="rId991" Type="http://schemas.openxmlformats.org/officeDocument/2006/relationships/tags" Target="../tags/tag1031.xml"/><Relationship Id="rId1067" Type="http://schemas.openxmlformats.org/officeDocument/2006/relationships/tags" Target="../tags/tag1107.xml"/><Relationship Id="rId1842" Type="http://schemas.openxmlformats.org/officeDocument/2006/relationships/tags" Target="../tags/tag1882.xml"/><Relationship Id="rId437" Type="http://schemas.openxmlformats.org/officeDocument/2006/relationships/tags" Target="../tags/tag477.xml"/><Relationship Id="rId644" Type="http://schemas.openxmlformats.org/officeDocument/2006/relationships/tags" Target="../tags/tag684.xml"/><Relationship Id="rId851" Type="http://schemas.openxmlformats.org/officeDocument/2006/relationships/tags" Target="../tags/tag891.xml"/><Relationship Id="rId1274" Type="http://schemas.openxmlformats.org/officeDocument/2006/relationships/tags" Target="../tags/tag1314.xml"/><Relationship Id="rId1481" Type="http://schemas.openxmlformats.org/officeDocument/2006/relationships/tags" Target="../tags/tag1521.xml"/><Relationship Id="rId1579" Type="http://schemas.openxmlformats.org/officeDocument/2006/relationships/tags" Target="../tags/tag1619.xml"/><Relationship Id="rId1702" Type="http://schemas.openxmlformats.org/officeDocument/2006/relationships/tags" Target="../tags/tag1742.xml"/><Relationship Id="rId283" Type="http://schemas.openxmlformats.org/officeDocument/2006/relationships/tags" Target="../tags/tag323.xml"/><Relationship Id="rId490" Type="http://schemas.openxmlformats.org/officeDocument/2006/relationships/tags" Target="../tags/tag530.xml"/><Relationship Id="rId504" Type="http://schemas.openxmlformats.org/officeDocument/2006/relationships/tags" Target="../tags/tag544.xml"/><Relationship Id="rId711" Type="http://schemas.openxmlformats.org/officeDocument/2006/relationships/tags" Target="../tags/tag751.xml"/><Relationship Id="rId949" Type="http://schemas.openxmlformats.org/officeDocument/2006/relationships/tags" Target="../tags/tag989.xml"/><Relationship Id="rId1134" Type="http://schemas.openxmlformats.org/officeDocument/2006/relationships/tags" Target="../tags/tag1174.xml"/><Relationship Id="rId1341" Type="http://schemas.openxmlformats.org/officeDocument/2006/relationships/tags" Target="../tags/tag1381.xml"/><Relationship Id="rId1786" Type="http://schemas.openxmlformats.org/officeDocument/2006/relationships/tags" Target="../tags/tag1826.xml"/><Relationship Id="rId78" Type="http://schemas.openxmlformats.org/officeDocument/2006/relationships/tags" Target="../tags/tag118.xml"/><Relationship Id="rId143" Type="http://schemas.openxmlformats.org/officeDocument/2006/relationships/tags" Target="../tags/tag183.xml"/><Relationship Id="rId350" Type="http://schemas.openxmlformats.org/officeDocument/2006/relationships/tags" Target="../tags/tag390.xml"/><Relationship Id="rId588" Type="http://schemas.openxmlformats.org/officeDocument/2006/relationships/tags" Target="../tags/tag628.xml"/><Relationship Id="rId795" Type="http://schemas.openxmlformats.org/officeDocument/2006/relationships/tags" Target="../tags/tag835.xml"/><Relationship Id="rId809" Type="http://schemas.openxmlformats.org/officeDocument/2006/relationships/tags" Target="../tags/tag849.xml"/><Relationship Id="rId1201" Type="http://schemas.openxmlformats.org/officeDocument/2006/relationships/tags" Target="../tags/tag1241.xml"/><Relationship Id="rId1439" Type="http://schemas.openxmlformats.org/officeDocument/2006/relationships/tags" Target="../tags/tag1479.xml"/><Relationship Id="rId1646" Type="http://schemas.openxmlformats.org/officeDocument/2006/relationships/tags" Target="../tags/tag1686.xml"/><Relationship Id="rId1853" Type="http://schemas.openxmlformats.org/officeDocument/2006/relationships/tags" Target="../tags/tag1893.xml"/><Relationship Id="rId9" Type="http://schemas.openxmlformats.org/officeDocument/2006/relationships/tags" Target="../tags/tag49.xml"/><Relationship Id="rId210" Type="http://schemas.openxmlformats.org/officeDocument/2006/relationships/tags" Target="../tags/tag250.xml"/><Relationship Id="rId448" Type="http://schemas.openxmlformats.org/officeDocument/2006/relationships/tags" Target="../tags/tag488.xml"/><Relationship Id="rId655" Type="http://schemas.openxmlformats.org/officeDocument/2006/relationships/tags" Target="../tags/tag695.xml"/><Relationship Id="rId862" Type="http://schemas.openxmlformats.org/officeDocument/2006/relationships/tags" Target="../tags/tag902.xml"/><Relationship Id="rId1078" Type="http://schemas.openxmlformats.org/officeDocument/2006/relationships/tags" Target="../tags/tag1118.xml"/><Relationship Id="rId1285" Type="http://schemas.openxmlformats.org/officeDocument/2006/relationships/tags" Target="../tags/tag1325.xml"/><Relationship Id="rId1492" Type="http://schemas.openxmlformats.org/officeDocument/2006/relationships/tags" Target="../tags/tag1532.xml"/><Relationship Id="rId1506" Type="http://schemas.openxmlformats.org/officeDocument/2006/relationships/tags" Target="../tags/tag1546.xml"/><Relationship Id="rId1713" Type="http://schemas.openxmlformats.org/officeDocument/2006/relationships/tags" Target="../tags/tag1753.xml"/><Relationship Id="rId1920" Type="http://schemas.openxmlformats.org/officeDocument/2006/relationships/tags" Target="../tags/tag1960.xml"/><Relationship Id="rId294" Type="http://schemas.openxmlformats.org/officeDocument/2006/relationships/tags" Target="../tags/tag334.xml"/><Relationship Id="rId308" Type="http://schemas.openxmlformats.org/officeDocument/2006/relationships/tags" Target="../tags/tag348.xml"/><Relationship Id="rId515" Type="http://schemas.openxmlformats.org/officeDocument/2006/relationships/tags" Target="../tags/tag555.xml"/><Relationship Id="rId722" Type="http://schemas.openxmlformats.org/officeDocument/2006/relationships/tags" Target="../tags/tag762.xml"/><Relationship Id="rId1145" Type="http://schemas.openxmlformats.org/officeDocument/2006/relationships/tags" Target="../tags/tag1185.xml"/><Relationship Id="rId1352" Type="http://schemas.openxmlformats.org/officeDocument/2006/relationships/tags" Target="../tags/tag1392.xml"/><Relationship Id="rId1797" Type="http://schemas.openxmlformats.org/officeDocument/2006/relationships/tags" Target="../tags/tag1837.xml"/><Relationship Id="rId89" Type="http://schemas.openxmlformats.org/officeDocument/2006/relationships/tags" Target="../tags/tag129.xml"/><Relationship Id="rId154" Type="http://schemas.openxmlformats.org/officeDocument/2006/relationships/tags" Target="../tags/tag194.xml"/><Relationship Id="rId361" Type="http://schemas.openxmlformats.org/officeDocument/2006/relationships/tags" Target="../tags/tag401.xml"/><Relationship Id="rId599" Type="http://schemas.openxmlformats.org/officeDocument/2006/relationships/tags" Target="../tags/tag639.xml"/><Relationship Id="rId1005" Type="http://schemas.openxmlformats.org/officeDocument/2006/relationships/tags" Target="../tags/tag1045.xml"/><Relationship Id="rId1212" Type="http://schemas.openxmlformats.org/officeDocument/2006/relationships/tags" Target="../tags/tag1252.xml"/><Relationship Id="rId1657" Type="http://schemas.openxmlformats.org/officeDocument/2006/relationships/tags" Target="../tags/tag1697.xml"/><Relationship Id="rId1864" Type="http://schemas.openxmlformats.org/officeDocument/2006/relationships/tags" Target="../tags/tag1904.xml"/><Relationship Id="rId459" Type="http://schemas.openxmlformats.org/officeDocument/2006/relationships/tags" Target="../tags/tag499.xml"/><Relationship Id="rId666" Type="http://schemas.openxmlformats.org/officeDocument/2006/relationships/tags" Target="../tags/tag706.xml"/><Relationship Id="rId873" Type="http://schemas.openxmlformats.org/officeDocument/2006/relationships/tags" Target="../tags/tag913.xml"/><Relationship Id="rId1089" Type="http://schemas.openxmlformats.org/officeDocument/2006/relationships/tags" Target="../tags/tag1129.xml"/><Relationship Id="rId1296" Type="http://schemas.openxmlformats.org/officeDocument/2006/relationships/tags" Target="../tags/tag1336.xml"/><Relationship Id="rId1517" Type="http://schemas.openxmlformats.org/officeDocument/2006/relationships/tags" Target="../tags/tag1557.xml"/><Relationship Id="rId1724" Type="http://schemas.openxmlformats.org/officeDocument/2006/relationships/tags" Target="../tags/tag1764.xml"/><Relationship Id="rId16" Type="http://schemas.openxmlformats.org/officeDocument/2006/relationships/tags" Target="../tags/tag56.xml"/><Relationship Id="rId221" Type="http://schemas.openxmlformats.org/officeDocument/2006/relationships/tags" Target="../tags/tag261.xml"/><Relationship Id="rId319" Type="http://schemas.openxmlformats.org/officeDocument/2006/relationships/tags" Target="../tags/tag359.xml"/><Relationship Id="rId526" Type="http://schemas.openxmlformats.org/officeDocument/2006/relationships/tags" Target="../tags/tag566.xml"/><Relationship Id="rId1156" Type="http://schemas.openxmlformats.org/officeDocument/2006/relationships/tags" Target="../tags/tag1196.xml"/><Relationship Id="rId1363" Type="http://schemas.openxmlformats.org/officeDocument/2006/relationships/tags" Target="../tags/tag1403.xml"/><Relationship Id="rId1931" Type="http://schemas.openxmlformats.org/officeDocument/2006/relationships/tags" Target="../tags/tag1971.xml"/><Relationship Id="rId733" Type="http://schemas.openxmlformats.org/officeDocument/2006/relationships/tags" Target="../tags/tag773.xml"/><Relationship Id="rId940" Type="http://schemas.openxmlformats.org/officeDocument/2006/relationships/tags" Target="../tags/tag980.xml"/><Relationship Id="rId1016" Type="http://schemas.openxmlformats.org/officeDocument/2006/relationships/tags" Target="../tags/tag1056.xml"/><Relationship Id="rId1570" Type="http://schemas.openxmlformats.org/officeDocument/2006/relationships/tags" Target="../tags/tag1610.xml"/><Relationship Id="rId1668" Type="http://schemas.openxmlformats.org/officeDocument/2006/relationships/tags" Target="../tags/tag1708.xml"/><Relationship Id="rId1875" Type="http://schemas.openxmlformats.org/officeDocument/2006/relationships/tags" Target="../tags/tag1915.xml"/><Relationship Id="rId165" Type="http://schemas.openxmlformats.org/officeDocument/2006/relationships/tags" Target="../tags/tag205.xml"/><Relationship Id="rId372" Type="http://schemas.openxmlformats.org/officeDocument/2006/relationships/tags" Target="../tags/tag412.xml"/><Relationship Id="rId677" Type="http://schemas.openxmlformats.org/officeDocument/2006/relationships/tags" Target="../tags/tag717.xml"/><Relationship Id="rId800" Type="http://schemas.openxmlformats.org/officeDocument/2006/relationships/tags" Target="../tags/tag840.xml"/><Relationship Id="rId1223" Type="http://schemas.openxmlformats.org/officeDocument/2006/relationships/tags" Target="../tags/tag1263.xml"/><Relationship Id="rId1430" Type="http://schemas.openxmlformats.org/officeDocument/2006/relationships/tags" Target="../tags/tag1470.xml"/><Relationship Id="rId1528" Type="http://schemas.openxmlformats.org/officeDocument/2006/relationships/tags" Target="../tags/tag1568.xml"/><Relationship Id="rId232" Type="http://schemas.openxmlformats.org/officeDocument/2006/relationships/tags" Target="../tags/tag272.xml"/><Relationship Id="rId884" Type="http://schemas.openxmlformats.org/officeDocument/2006/relationships/tags" Target="../tags/tag924.xml"/><Relationship Id="rId1735" Type="http://schemas.openxmlformats.org/officeDocument/2006/relationships/tags" Target="../tags/tag1775.xml"/><Relationship Id="rId27" Type="http://schemas.openxmlformats.org/officeDocument/2006/relationships/tags" Target="../tags/tag67.xml"/><Relationship Id="rId537" Type="http://schemas.openxmlformats.org/officeDocument/2006/relationships/tags" Target="../tags/tag577.xml"/><Relationship Id="rId744" Type="http://schemas.openxmlformats.org/officeDocument/2006/relationships/tags" Target="../tags/tag784.xml"/><Relationship Id="rId951" Type="http://schemas.openxmlformats.org/officeDocument/2006/relationships/tags" Target="../tags/tag991.xml"/><Relationship Id="rId1167" Type="http://schemas.openxmlformats.org/officeDocument/2006/relationships/tags" Target="../tags/tag1207.xml"/><Relationship Id="rId1374" Type="http://schemas.openxmlformats.org/officeDocument/2006/relationships/tags" Target="../tags/tag1414.xml"/><Relationship Id="rId1581" Type="http://schemas.openxmlformats.org/officeDocument/2006/relationships/tags" Target="../tags/tag1621.xml"/><Relationship Id="rId1679" Type="http://schemas.openxmlformats.org/officeDocument/2006/relationships/tags" Target="../tags/tag1719.xml"/><Relationship Id="rId1802" Type="http://schemas.openxmlformats.org/officeDocument/2006/relationships/tags" Target="../tags/tag1842.xml"/><Relationship Id="rId80" Type="http://schemas.openxmlformats.org/officeDocument/2006/relationships/tags" Target="../tags/tag120.xml"/><Relationship Id="rId176" Type="http://schemas.openxmlformats.org/officeDocument/2006/relationships/tags" Target="../tags/tag216.xml"/><Relationship Id="rId383" Type="http://schemas.openxmlformats.org/officeDocument/2006/relationships/tags" Target="../tags/tag423.xml"/><Relationship Id="rId590" Type="http://schemas.openxmlformats.org/officeDocument/2006/relationships/tags" Target="../tags/tag630.xml"/><Relationship Id="rId604" Type="http://schemas.openxmlformats.org/officeDocument/2006/relationships/tags" Target="../tags/tag644.xml"/><Relationship Id="rId811" Type="http://schemas.openxmlformats.org/officeDocument/2006/relationships/tags" Target="../tags/tag851.xml"/><Relationship Id="rId1027" Type="http://schemas.openxmlformats.org/officeDocument/2006/relationships/tags" Target="../tags/tag1067.xml"/><Relationship Id="rId1234" Type="http://schemas.openxmlformats.org/officeDocument/2006/relationships/tags" Target="../tags/tag1274.xml"/><Relationship Id="rId1441" Type="http://schemas.openxmlformats.org/officeDocument/2006/relationships/tags" Target="../tags/tag1481.xml"/><Relationship Id="rId1886" Type="http://schemas.openxmlformats.org/officeDocument/2006/relationships/tags" Target="../tags/tag1926.xml"/><Relationship Id="rId243" Type="http://schemas.openxmlformats.org/officeDocument/2006/relationships/tags" Target="../tags/tag283.xml"/><Relationship Id="rId450" Type="http://schemas.openxmlformats.org/officeDocument/2006/relationships/tags" Target="../tags/tag490.xml"/><Relationship Id="rId688" Type="http://schemas.openxmlformats.org/officeDocument/2006/relationships/tags" Target="../tags/tag728.xml"/><Relationship Id="rId895" Type="http://schemas.openxmlformats.org/officeDocument/2006/relationships/tags" Target="../tags/tag935.xml"/><Relationship Id="rId909" Type="http://schemas.openxmlformats.org/officeDocument/2006/relationships/tags" Target="../tags/tag949.xml"/><Relationship Id="rId1080" Type="http://schemas.openxmlformats.org/officeDocument/2006/relationships/tags" Target="../tags/tag1120.xml"/><Relationship Id="rId1301" Type="http://schemas.openxmlformats.org/officeDocument/2006/relationships/tags" Target="../tags/tag1341.xml"/><Relationship Id="rId1539" Type="http://schemas.openxmlformats.org/officeDocument/2006/relationships/tags" Target="../tags/tag1579.xml"/><Relationship Id="rId1746" Type="http://schemas.openxmlformats.org/officeDocument/2006/relationships/tags" Target="../tags/tag1786.xml"/><Relationship Id="rId38" Type="http://schemas.openxmlformats.org/officeDocument/2006/relationships/tags" Target="../tags/tag78.xml"/><Relationship Id="rId103" Type="http://schemas.openxmlformats.org/officeDocument/2006/relationships/tags" Target="../tags/tag143.xml"/><Relationship Id="rId310" Type="http://schemas.openxmlformats.org/officeDocument/2006/relationships/tags" Target="../tags/tag350.xml"/><Relationship Id="rId548" Type="http://schemas.openxmlformats.org/officeDocument/2006/relationships/tags" Target="../tags/tag588.xml"/><Relationship Id="rId755" Type="http://schemas.openxmlformats.org/officeDocument/2006/relationships/tags" Target="../tags/tag795.xml"/><Relationship Id="rId962" Type="http://schemas.openxmlformats.org/officeDocument/2006/relationships/tags" Target="../tags/tag1002.xml"/><Relationship Id="rId1178" Type="http://schemas.openxmlformats.org/officeDocument/2006/relationships/tags" Target="../tags/tag1218.xml"/><Relationship Id="rId1385" Type="http://schemas.openxmlformats.org/officeDocument/2006/relationships/tags" Target="../tags/tag1425.xml"/><Relationship Id="rId1592" Type="http://schemas.openxmlformats.org/officeDocument/2006/relationships/tags" Target="../tags/tag1632.xml"/><Relationship Id="rId1606" Type="http://schemas.openxmlformats.org/officeDocument/2006/relationships/tags" Target="../tags/tag1646.xml"/><Relationship Id="rId1813" Type="http://schemas.openxmlformats.org/officeDocument/2006/relationships/tags" Target="../tags/tag1853.xml"/><Relationship Id="rId91" Type="http://schemas.openxmlformats.org/officeDocument/2006/relationships/tags" Target="../tags/tag131.xml"/><Relationship Id="rId187" Type="http://schemas.openxmlformats.org/officeDocument/2006/relationships/tags" Target="../tags/tag227.xml"/><Relationship Id="rId394" Type="http://schemas.openxmlformats.org/officeDocument/2006/relationships/tags" Target="../tags/tag434.xml"/><Relationship Id="rId408" Type="http://schemas.openxmlformats.org/officeDocument/2006/relationships/tags" Target="../tags/tag448.xml"/><Relationship Id="rId615" Type="http://schemas.openxmlformats.org/officeDocument/2006/relationships/tags" Target="../tags/tag655.xml"/><Relationship Id="rId822" Type="http://schemas.openxmlformats.org/officeDocument/2006/relationships/tags" Target="../tags/tag862.xml"/><Relationship Id="rId1038" Type="http://schemas.openxmlformats.org/officeDocument/2006/relationships/tags" Target="../tags/tag1078.xml"/><Relationship Id="rId1245" Type="http://schemas.openxmlformats.org/officeDocument/2006/relationships/tags" Target="../tags/tag1285.xml"/><Relationship Id="rId1452" Type="http://schemas.openxmlformats.org/officeDocument/2006/relationships/tags" Target="../tags/tag1492.xml"/><Relationship Id="rId1897" Type="http://schemas.openxmlformats.org/officeDocument/2006/relationships/tags" Target="../tags/tag1937.xml"/><Relationship Id="rId254" Type="http://schemas.openxmlformats.org/officeDocument/2006/relationships/tags" Target="../tags/tag294.xml"/><Relationship Id="rId699" Type="http://schemas.openxmlformats.org/officeDocument/2006/relationships/tags" Target="../tags/tag739.xml"/><Relationship Id="rId1091" Type="http://schemas.openxmlformats.org/officeDocument/2006/relationships/tags" Target="../tags/tag1131.xml"/><Relationship Id="rId1105" Type="http://schemas.openxmlformats.org/officeDocument/2006/relationships/tags" Target="../tags/tag1145.xml"/><Relationship Id="rId1312" Type="http://schemas.openxmlformats.org/officeDocument/2006/relationships/tags" Target="../tags/tag1352.xml"/><Relationship Id="rId1757" Type="http://schemas.openxmlformats.org/officeDocument/2006/relationships/tags" Target="../tags/tag1797.xml"/><Relationship Id="rId49" Type="http://schemas.openxmlformats.org/officeDocument/2006/relationships/tags" Target="../tags/tag89.xml"/><Relationship Id="rId114" Type="http://schemas.openxmlformats.org/officeDocument/2006/relationships/tags" Target="../tags/tag154.xml"/><Relationship Id="rId461" Type="http://schemas.openxmlformats.org/officeDocument/2006/relationships/tags" Target="../tags/tag501.xml"/><Relationship Id="rId559" Type="http://schemas.openxmlformats.org/officeDocument/2006/relationships/tags" Target="../tags/tag599.xml"/><Relationship Id="rId766" Type="http://schemas.openxmlformats.org/officeDocument/2006/relationships/tags" Target="../tags/tag806.xml"/><Relationship Id="rId1189" Type="http://schemas.openxmlformats.org/officeDocument/2006/relationships/tags" Target="../tags/tag1229.xml"/><Relationship Id="rId1396" Type="http://schemas.openxmlformats.org/officeDocument/2006/relationships/tags" Target="../tags/tag1436.xml"/><Relationship Id="rId1617" Type="http://schemas.openxmlformats.org/officeDocument/2006/relationships/tags" Target="../tags/tag1657.xml"/><Relationship Id="rId1824" Type="http://schemas.openxmlformats.org/officeDocument/2006/relationships/tags" Target="../tags/tag1864.xml"/><Relationship Id="rId198" Type="http://schemas.openxmlformats.org/officeDocument/2006/relationships/tags" Target="../tags/tag238.xml"/><Relationship Id="rId321" Type="http://schemas.openxmlformats.org/officeDocument/2006/relationships/tags" Target="../tags/tag361.xml"/><Relationship Id="rId419" Type="http://schemas.openxmlformats.org/officeDocument/2006/relationships/tags" Target="../tags/tag459.xml"/><Relationship Id="rId626" Type="http://schemas.openxmlformats.org/officeDocument/2006/relationships/tags" Target="../tags/tag666.xml"/><Relationship Id="rId973" Type="http://schemas.openxmlformats.org/officeDocument/2006/relationships/tags" Target="../tags/tag1013.xml"/><Relationship Id="rId1049" Type="http://schemas.openxmlformats.org/officeDocument/2006/relationships/tags" Target="../tags/tag1089.xml"/><Relationship Id="rId1256" Type="http://schemas.openxmlformats.org/officeDocument/2006/relationships/tags" Target="../tags/tag1296.xml"/><Relationship Id="rId833" Type="http://schemas.openxmlformats.org/officeDocument/2006/relationships/tags" Target="../tags/tag873.xml"/><Relationship Id="rId1116" Type="http://schemas.openxmlformats.org/officeDocument/2006/relationships/tags" Target="../tags/tag1156.xml"/><Relationship Id="rId1463" Type="http://schemas.openxmlformats.org/officeDocument/2006/relationships/tags" Target="../tags/tag1503.xml"/><Relationship Id="rId1670" Type="http://schemas.openxmlformats.org/officeDocument/2006/relationships/tags" Target="../tags/tag1710.xml"/><Relationship Id="rId1768" Type="http://schemas.openxmlformats.org/officeDocument/2006/relationships/tags" Target="../tags/tag1808.xml"/><Relationship Id="rId265" Type="http://schemas.openxmlformats.org/officeDocument/2006/relationships/tags" Target="../tags/tag305.xml"/><Relationship Id="rId472" Type="http://schemas.openxmlformats.org/officeDocument/2006/relationships/tags" Target="../tags/tag512.xml"/><Relationship Id="rId900" Type="http://schemas.openxmlformats.org/officeDocument/2006/relationships/tags" Target="../tags/tag940.xml"/><Relationship Id="rId1323" Type="http://schemas.openxmlformats.org/officeDocument/2006/relationships/tags" Target="../tags/tag1363.xml"/><Relationship Id="rId1530" Type="http://schemas.openxmlformats.org/officeDocument/2006/relationships/tags" Target="../tags/tag1570.xml"/><Relationship Id="rId1628" Type="http://schemas.openxmlformats.org/officeDocument/2006/relationships/tags" Target="../tags/tag1668.xml"/><Relationship Id="rId125" Type="http://schemas.openxmlformats.org/officeDocument/2006/relationships/tags" Target="../tags/tag165.xml"/><Relationship Id="rId332" Type="http://schemas.openxmlformats.org/officeDocument/2006/relationships/tags" Target="../tags/tag372.xml"/><Relationship Id="rId777" Type="http://schemas.openxmlformats.org/officeDocument/2006/relationships/tags" Target="../tags/tag817.xml"/><Relationship Id="rId984" Type="http://schemas.openxmlformats.org/officeDocument/2006/relationships/tags" Target="../tags/tag1024.xml"/><Relationship Id="rId1835" Type="http://schemas.openxmlformats.org/officeDocument/2006/relationships/tags" Target="../tags/tag1875.xml"/><Relationship Id="rId637" Type="http://schemas.openxmlformats.org/officeDocument/2006/relationships/tags" Target="../tags/tag677.xml"/><Relationship Id="rId844" Type="http://schemas.openxmlformats.org/officeDocument/2006/relationships/tags" Target="../tags/tag884.xml"/><Relationship Id="rId1267" Type="http://schemas.openxmlformats.org/officeDocument/2006/relationships/tags" Target="../tags/tag1307.xml"/><Relationship Id="rId1474" Type="http://schemas.openxmlformats.org/officeDocument/2006/relationships/tags" Target="../tags/tag1514.xml"/><Relationship Id="rId1681" Type="http://schemas.openxmlformats.org/officeDocument/2006/relationships/tags" Target="../tags/tag1721.xml"/><Relationship Id="rId1902" Type="http://schemas.openxmlformats.org/officeDocument/2006/relationships/tags" Target="../tags/tag1942.xml"/><Relationship Id="rId276" Type="http://schemas.openxmlformats.org/officeDocument/2006/relationships/tags" Target="../tags/tag316.xml"/><Relationship Id="rId483" Type="http://schemas.openxmlformats.org/officeDocument/2006/relationships/tags" Target="../tags/tag523.xml"/><Relationship Id="rId690" Type="http://schemas.openxmlformats.org/officeDocument/2006/relationships/tags" Target="../tags/tag730.xml"/><Relationship Id="rId704" Type="http://schemas.openxmlformats.org/officeDocument/2006/relationships/tags" Target="../tags/tag744.xml"/><Relationship Id="rId911" Type="http://schemas.openxmlformats.org/officeDocument/2006/relationships/tags" Target="../tags/tag951.xml"/><Relationship Id="rId1127" Type="http://schemas.openxmlformats.org/officeDocument/2006/relationships/tags" Target="../tags/tag1167.xml"/><Relationship Id="rId1334" Type="http://schemas.openxmlformats.org/officeDocument/2006/relationships/tags" Target="../tags/tag1374.xml"/><Relationship Id="rId1541" Type="http://schemas.openxmlformats.org/officeDocument/2006/relationships/tags" Target="../tags/tag1581.xml"/><Relationship Id="rId1779" Type="http://schemas.openxmlformats.org/officeDocument/2006/relationships/tags" Target="../tags/tag1819.xml"/><Relationship Id="rId40" Type="http://schemas.openxmlformats.org/officeDocument/2006/relationships/tags" Target="../tags/tag80.xml"/><Relationship Id="rId136" Type="http://schemas.openxmlformats.org/officeDocument/2006/relationships/tags" Target="../tags/tag176.xml"/><Relationship Id="rId343" Type="http://schemas.openxmlformats.org/officeDocument/2006/relationships/tags" Target="../tags/tag383.xml"/><Relationship Id="rId550" Type="http://schemas.openxmlformats.org/officeDocument/2006/relationships/tags" Target="../tags/tag590.xml"/><Relationship Id="rId788" Type="http://schemas.openxmlformats.org/officeDocument/2006/relationships/tags" Target="../tags/tag828.xml"/><Relationship Id="rId995" Type="http://schemas.openxmlformats.org/officeDocument/2006/relationships/tags" Target="../tags/tag1035.xml"/><Relationship Id="rId1180" Type="http://schemas.openxmlformats.org/officeDocument/2006/relationships/tags" Target="../tags/tag1220.xml"/><Relationship Id="rId1401" Type="http://schemas.openxmlformats.org/officeDocument/2006/relationships/tags" Target="../tags/tag1441.xml"/><Relationship Id="rId1639" Type="http://schemas.openxmlformats.org/officeDocument/2006/relationships/tags" Target="../tags/tag1679.xml"/><Relationship Id="rId1846" Type="http://schemas.openxmlformats.org/officeDocument/2006/relationships/tags" Target="../tags/tag1886.xml"/><Relationship Id="rId203" Type="http://schemas.openxmlformats.org/officeDocument/2006/relationships/tags" Target="../tags/tag243.xml"/><Relationship Id="rId648" Type="http://schemas.openxmlformats.org/officeDocument/2006/relationships/tags" Target="../tags/tag688.xml"/><Relationship Id="rId855" Type="http://schemas.openxmlformats.org/officeDocument/2006/relationships/tags" Target="../tags/tag895.xml"/><Relationship Id="rId1040" Type="http://schemas.openxmlformats.org/officeDocument/2006/relationships/tags" Target="../tags/tag1080.xml"/><Relationship Id="rId1278" Type="http://schemas.openxmlformats.org/officeDocument/2006/relationships/tags" Target="../tags/tag1318.xml"/><Relationship Id="rId1485" Type="http://schemas.openxmlformats.org/officeDocument/2006/relationships/tags" Target="../tags/tag1525.xml"/><Relationship Id="rId1692" Type="http://schemas.openxmlformats.org/officeDocument/2006/relationships/tags" Target="../tags/tag1732.xml"/><Relationship Id="rId1706" Type="http://schemas.openxmlformats.org/officeDocument/2006/relationships/tags" Target="../tags/tag1746.xml"/><Relationship Id="rId1913" Type="http://schemas.openxmlformats.org/officeDocument/2006/relationships/tags" Target="../tags/tag1953.xml"/><Relationship Id="rId287" Type="http://schemas.openxmlformats.org/officeDocument/2006/relationships/tags" Target="../tags/tag327.xml"/><Relationship Id="rId410" Type="http://schemas.openxmlformats.org/officeDocument/2006/relationships/tags" Target="../tags/tag450.xml"/><Relationship Id="rId494" Type="http://schemas.openxmlformats.org/officeDocument/2006/relationships/tags" Target="../tags/tag534.xml"/><Relationship Id="rId508" Type="http://schemas.openxmlformats.org/officeDocument/2006/relationships/tags" Target="../tags/tag548.xml"/><Relationship Id="rId715" Type="http://schemas.openxmlformats.org/officeDocument/2006/relationships/tags" Target="../tags/tag755.xml"/><Relationship Id="rId922" Type="http://schemas.openxmlformats.org/officeDocument/2006/relationships/tags" Target="../tags/tag962.xml"/><Relationship Id="rId1138" Type="http://schemas.openxmlformats.org/officeDocument/2006/relationships/tags" Target="../tags/tag1178.xml"/><Relationship Id="rId1345" Type="http://schemas.openxmlformats.org/officeDocument/2006/relationships/tags" Target="../tags/tag1385.xml"/><Relationship Id="rId1552" Type="http://schemas.openxmlformats.org/officeDocument/2006/relationships/tags" Target="../tags/tag1592.xml"/><Relationship Id="rId147" Type="http://schemas.openxmlformats.org/officeDocument/2006/relationships/tags" Target="../tags/tag187.xml"/><Relationship Id="rId354" Type="http://schemas.openxmlformats.org/officeDocument/2006/relationships/tags" Target="../tags/tag394.xml"/><Relationship Id="rId799" Type="http://schemas.openxmlformats.org/officeDocument/2006/relationships/tags" Target="../tags/tag839.xml"/><Relationship Id="rId1191" Type="http://schemas.openxmlformats.org/officeDocument/2006/relationships/tags" Target="../tags/tag1231.xml"/><Relationship Id="rId1205" Type="http://schemas.openxmlformats.org/officeDocument/2006/relationships/tags" Target="../tags/tag1245.xml"/><Relationship Id="rId1857" Type="http://schemas.openxmlformats.org/officeDocument/2006/relationships/tags" Target="../tags/tag1897.xml"/><Relationship Id="rId51" Type="http://schemas.openxmlformats.org/officeDocument/2006/relationships/tags" Target="../tags/tag91.xml"/><Relationship Id="rId561" Type="http://schemas.openxmlformats.org/officeDocument/2006/relationships/tags" Target="../tags/tag601.xml"/><Relationship Id="rId659" Type="http://schemas.openxmlformats.org/officeDocument/2006/relationships/tags" Target="../tags/tag699.xml"/><Relationship Id="rId866" Type="http://schemas.openxmlformats.org/officeDocument/2006/relationships/tags" Target="../tags/tag906.xml"/><Relationship Id="rId1289" Type="http://schemas.openxmlformats.org/officeDocument/2006/relationships/tags" Target="../tags/tag1329.xml"/><Relationship Id="rId1412" Type="http://schemas.openxmlformats.org/officeDocument/2006/relationships/tags" Target="../tags/tag1452.xml"/><Relationship Id="rId1496" Type="http://schemas.openxmlformats.org/officeDocument/2006/relationships/tags" Target="../tags/tag1536.xml"/><Relationship Id="rId1717" Type="http://schemas.openxmlformats.org/officeDocument/2006/relationships/tags" Target="../tags/tag1757.xml"/><Relationship Id="rId1924" Type="http://schemas.openxmlformats.org/officeDocument/2006/relationships/tags" Target="../tags/tag1964.xml"/><Relationship Id="rId214" Type="http://schemas.openxmlformats.org/officeDocument/2006/relationships/tags" Target="../tags/tag254.xml"/><Relationship Id="rId298" Type="http://schemas.openxmlformats.org/officeDocument/2006/relationships/tags" Target="../tags/tag338.xml"/><Relationship Id="rId421" Type="http://schemas.openxmlformats.org/officeDocument/2006/relationships/tags" Target="../tags/tag461.xml"/><Relationship Id="rId519" Type="http://schemas.openxmlformats.org/officeDocument/2006/relationships/tags" Target="../tags/tag559.xml"/><Relationship Id="rId1051" Type="http://schemas.openxmlformats.org/officeDocument/2006/relationships/tags" Target="../tags/tag1091.xml"/><Relationship Id="rId1149" Type="http://schemas.openxmlformats.org/officeDocument/2006/relationships/tags" Target="../tags/tag1189.xml"/><Relationship Id="rId1356" Type="http://schemas.openxmlformats.org/officeDocument/2006/relationships/tags" Target="../tags/tag1396.xml"/><Relationship Id="rId158" Type="http://schemas.openxmlformats.org/officeDocument/2006/relationships/tags" Target="../tags/tag198.xml"/><Relationship Id="rId726" Type="http://schemas.openxmlformats.org/officeDocument/2006/relationships/tags" Target="../tags/tag766.xml"/><Relationship Id="rId933" Type="http://schemas.openxmlformats.org/officeDocument/2006/relationships/tags" Target="../tags/tag973.xml"/><Relationship Id="rId1009" Type="http://schemas.openxmlformats.org/officeDocument/2006/relationships/tags" Target="../tags/tag1049.xml"/><Relationship Id="rId1563" Type="http://schemas.openxmlformats.org/officeDocument/2006/relationships/tags" Target="../tags/tag1603.xml"/><Relationship Id="rId1770" Type="http://schemas.openxmlformats.org/officeDocument/2006/relationships/tags" Target="../tags/tag1810.xml"/><Relationship Id="rId1868" Type="http://schemas.openxmlformats.org/officeDocument/2006/relationships/tags" Target="../tags/tag1908.xml"/><Relationship Id="rId62" Type="http://schemas.openxmlformats.org/officeDocument/2006/relationships/tags" Target="../tags/tag102.xml"/><Relationship Id="rId365" Type="http://schemas.openxmlformats.org/officeDocument/2006/relationships/tags" Target="../tags/tag405.xml"/><Relationship Id="rId572" Type="http://schemas.openxmlformats.org/officeDocument/2006/relationships/tags" Target="../tags/tag612.xml"/><Relationship Id="rId1216" Type="http://schemas.openxmlformats.org/officeDocument/2006/relationships/tags" Target="../tags/tag1256.xml"/><Relationship Id="rId1423" Type="http://schemas.openxmlformats.org/officeDocument/2006/relationships/tags" Target="../tags/tag1463.xml"/><Relationship Id="rId1630" Type="http://schemas.openxmlformats.org/officeDocument/2006/relationships/tags" Target="../tags/tag1670.xml"/><Relationship Id="rId225" Type="http://schemas.openxmlformats.org/officeDocument/2006/relationships/tags" Target="../tags/tag265.xml"/><Relationship Id="rId432" Type="http://schemas.openxmlformats.org/officeDocument/2006/relationships/tags" Target="../tags/tag472.xml"/><Relationship Id="rId877" Type="http://schemas.openxmlformats.org/officeDocument/2006/relationships/tags" Target="../tags/tag917.xml"/><Relationship Id="rId1062" Type="http://schemas.openxmlformats.org/officeDocument/2006/relationships/tags" Target="../tags/tag1102.xml"/><Relationship Id="rId1728" Type="http://schemas.openxmlformats.org/officeDocument/2006/relationships/tags" Target="../tags/tag1768.xml"/><Relationship Id="rId1935" Type="http://schemas.openxmlformats.org/officeDocument/2006/relationships/notesSlide" Target="../notesSlides/notesSlide35.xml"/><Relationship Id="rId737" Type="http://schemas.openxmlformats.org/officeDocument/2006/relationships/tags" Target="../tags/tag777.xml"/><Relationship Id="rId944" Type="http://schemas.openxmlformats.org/officeDocument/2006/relationships/tags" Target="../tags/tag984.xml"/><Relationship Id="rId1367" Type="http://schemas.openxmlformats.org/officeDocument/2006/relationships/tags" Target="../tags/tag1407.xml"/><Relationship Id="rId1574" Type="http://schemas.openxmlformats.org/officeDocument/2006/relationships/tags" Target="../tags/tag1614.xml"/><Relationship Id="rId1781" Type="http://schemas.openxmlformats.org/officeDocument/2006/relationships/tags" Target="../tags/tag1821.xml"/><Relationship Id="rId73" Type="http://schemas.openxmlformats.org/officeDocument/2006/relationships/tags" Target="../tags/tag113.xml"/><Relationship Id="rId169" Type="http://schemas.openxmlformats.org/officeDocument/2006/relationships/tags" Target="../tags/tag209.xml"/><Relationship Id="rId376" Type="http://schemas.openxmlformats.org/officeDocument/2006/relationships/tags" Target="../tags/tag416.xml"/><Relationship Id="rId583" Type="http://schemas.openxmlformats.org/officeDocument/2006/relationships/tags" Target="../tags/tag623.xml"/><Relationship Id="rId790" Type="http://schemas.openxmlformats.org/officeDocument/2006/relationships/tags" Target="../tags/tag830.xml"/><Relationship Id="rId804" Type="http://schemas.openxmlformats.org/officeDocument/2006/relationships/tags" Target="../tags/tag844.xml"/><Relationship Id="rId1227" Type="http://schemas.openxmlformats.org/officeDocument/2006/relationships/tags" Target="../tags/tag1267.xml"/><Relationship Id="rId1434" Type="http://schemas.openxmlformats.org/officeDocument/2006/relationships/tags" Target="../tags/tag1474.xml"/><Relationship Id="rId1641" Type="http://schemas.openxmlformats.org/officeDocument/2006/relationships/tags" Target="../tags/tag1681.xml"/><Relationship Id="rId1879" Type="http://schemas.openxmlformats.org/officeDocument/2006/relationships/tags" Target="../tags/tag1919.xml"/><Relationship Id="rId4" Type="http://schemas.openxmlformats.org/officeDocument/2006/relationships/tags" Target="../tags/tag44.xml"/><Relationship Id="rId236" Type="http://schemas.openxmlformats.org/officeDocument/2006/relationships/tags" Target="../tags/tag276.xml"/><Relationship Id="rId443" Type="http://schemas.openxmlformats.org/officeDocument/2006/relationships/tags" Target="../tags/tag483.xml"/><Relationship Id="rId650" Type="http://schemas.openxmlformats.org/officeDocument/2006/relationships/tags" Target="../tags/tag690.xml"/><Relationship Id="rId888" Type="http://schemas.openxmlformats.org/officeDocument/2006/relationships/tags" Target="../tags/tag928.xml"/><Relationship Id="rId1073" Type="http://schemas.openxmlformats.org/officeDocument/2006/relationships/tags" Target="../tags/tag1113.xml"/><Relationship Id="rId1280" Type="http://schemas.openxmlformats.org/officeDocument/2006/relationships/tags" Target="../tags/tag1320.xml"/><Relationship Id="rId1501" Type="http://schemas.openxmlformats.org/officeDocument/2006/relationships/tags" Target="../tags/tag1541.xml"/><Relationship Id="rId1739" Type="http://schemas.openxmlformats.org/officeDocument/2006/relationships/tags" Target="../tags/tag1779.xml"/><Relationship Id="rId303" Type="http://schemas.openxmlformats.org/officeDocument/2006/relationships/tags" Target="../tags/tag343.xml"/><Relationship Id="rId748" Type="http://schemas.openxmlformats.org/officeDocument/2006/relationships/tags" Target="../tags/tag788.xml"/><Relationship Id="rId955" Type="http://schemas.openxmlformats.org/officeDocument/2006/relationships/tags" Target="../tags/tag995.xml"/><Relationship Id="rId1140" Type="http://schemas.openxmlformats.org/officeDocument/2006/relationships/tags" Target="../tags/tag1180.xml"/><Relationship Id="rId1378" Type="http://schemas.openxmlformats.org/officeDocument/2006/relationships/tags" Target="../tags/tag1418.xml"/><Relationship Id="rId1585" Type="http://schemas.openxmlformats.org/officeDocument/2006/relationships/tags" Target="../tags/tag1625.xml"/><Relationship Id="rId1792" Type="http://schemas.openxmlformats.org/officeDocument/2006/relationships/tags" Target="../tags/tag1832.xml"/><Relationship Id="rId1806" Type="http://schemas.openxmlformats.org/officeDocument/2006/relationships/tags" Target="../tags/tag1846.xml"/><Relationship Id="rId84" Type="http://schemas.openxmlformats.org/officeDocument/2006/relationships/tags" Target="../tags/tag124.xml"/><Relationship Id="rId387" Type="http://schemas.openxmlformats.org/officeDocument/2006/relationships/tags" Target="../tags/tag427.xml"/><Relationship Id="rId510" Type="http://schemas.openxmlformats.org/officeDocument/2006/relationships/tags" Target="../tags/tag550.xml"/><Relationship Id="rId594" Type="http://schemas.openxmlformats.org/officeDocument/2006/relationships/tags" Target="../tags/tag634.xml"/><Relationship Id="rId608" Type="http://schemas.openxmlformats.org/officeDocument/2006/relationships/tags" Target="../tags/tag648.xml"/><Relationship Id="rId815" Type="http://schemas.openxmlformats.org/officeDocument/2006/relationships/tags" Target="../tags/tag855.xml"/><Relationship Id="rId1238" Type="http://schemas.openxmlformats.org/officeDocument/2006/relationships/tags" Target="../tags/tag1278.xml"/><Relationship Id="rId1445" Type="http://schemas.openxmlformats.org/officeDocument/2006/relationships/tags" Target="../tags/tag1485.xml"/><Relationship Id="rId1652" Type="http://schemas.openxmlformats.org/officeDocument/2006/relationships/tags" Target="../tags/tag1692.xml"/><Relationship Id="rId247" Type="http://schemas.openxmlformats.org/officeDocument/2006/relationships/tags" Target="../tags/tag287.xml"/><Relationship Id="rId899" Type="http://schemas.openxmlformats.org/officeDocument/2006/relationships/tags" Target="../tags/tag939.xml"/><Relationship Id="rId1000" Type="http://schemas.openxmlformats.org/officeDocument/2006/relationships/tags" Target="../tags/tag1040.xml"/><Relationship Id="rId1084" Type="http://schemas.openxmlformats.org/officeDocument/2006/relationships/tags" Target="../tags/tag1124.xml"/><Relationship Id="rId1305" Type="http://schemas.openxmlformats.org/officeDocument/2006/relationships/tags" Target="../tags/tag1345.xml"/><Relationship Id="rId107" Type="http://schemas.openxmlformats.org/officeDocument/2006/relationships/tags" Target="../tags/tag147.xml"/><Relationship Id="rId454" Type="http://schemas.openxmlformats.org/officeDocument/2006/relationships/tags" Target="../tags/tag494.xml"/><Relationship Id="rId661" Type="http://schemas.openxmlformats.org/officeDocument/2006/relationships/tags" Target="../tags/tag701.xml"/><Relationship Id="rId759" Type="http://schemas.openxmlformats.org/officeDocument/2006/relationships/tags" Target="../tags/tag799.xml"/><Relationship Id="rId966" Type="http://schemas.openxmlformats.org/officeDocument/2006/relationships/tags" Target="../tags/tag1006.xml"/><Relationship Id="rId1291" Type="http://schemas.openxmlformats.org/officeDocument/2006/relationships/tags" Target="../tags/tag1331.xml"/><Relationship Id="rId1389" Type="http://schemas.openxmlformats.org/officeDocument/2006/relationships/tags" Target="../tags/tag1429.xml"/><Relationship Id="rId1512" Type="http://schemas.openxmlformats.org/officeDocument/2006/relationships/tags" Target="../tags/tag1552.xml"/><Relationship Id="rId1596" Type="http://schemas.openxmlformats.org/officeDocument/2006/relationships/tags" Target="../tags/tag1636.xml"/><Relationship Id="rId1817" Type="http://schemas.openxmlformats.org/officeDocument/2006/relationships/tags" Target="../tags/tag1857.xml"/><Relationship Id="rId11" Type="http://schemas.openxmlformats.org/officeDocument/2006/relationships/tags" Target="../tags/tag51.xml"/><Relationship Id="rId314" Type="http://schemas.openxmlformats.org/officeDocument/2006/relationships/tags" Target="../tags/tag354.xml"/><Relationship Id="rId398" Type="http://schemas.openxmlformats.org/officeDocument/2006/relationships/tags" Target="../tags/tag438.xml"/><Relationship Id="rId521" Type="http://schemas.openxmlformats.org/officeDocument/2006/relationships/tags" Target="../tags/tag561.xml"/><Relationship Id="rId619" Type="http://schemas.openxmlformats.org/officeDocument/2006/relationships/tags" Target="../tags/tag659.xml"/><Relationship Id="rId1151" Type="http://schemas.openxmlformats.org/officeDocument/2006/relationships/tags" Target="../tags/tag1191.xml"/><Relationship Id="rId1249" Type="http://schemas.openxmlformats.org/officeDocument/2006/relationships/tags" Target="../tags/tag1289.xml"/><Relationship Id="rId95" Type="http://schemas.openxmlformats.org/officeDocument/2006/relationships/tags" Target="../tags/tag135.xml"/><Relationship Id="rId160" Type="http://schemas.openxmlformats.org/officeDocument/2006/relationships/tags" Target="../tags/tag200.xml"/><Relationship Id="rId826" Type="http://schemas.openxmlformats.org/officeDocument/2006/relationships/tags" Target="../tags/tag866.xml"/><Relationship Id="rId1011" Type="http://schemas.openxmlformats.org/officeDocument/2006/relationships/tags" Target="../tags/tag1051.xml"/><Relationship Id="rId1109" Type="http://schemas.openxmlformats.org/officeDocument/2006/relationships/tags" Target="../tags/tag1149.xml"/><Relationship Id="rId1456" Type="http://schemas.openxmlformats.org/officeDocument/2006/relationships/tags" Target="../tags/tag1496.xml"/><Relationship Id="rId1663" Type="http://schemas.openxmlformats.org/officeDocument/2006/relationships/tags" Target="../tags/tag1703.xml"/><Relationship Id="rId1870" Type="http://schemas.openxmlformats.org/officeDocument/2006/relationships/tags" Target="../tags/tag1910.xml"/><Relationship Id="rId258" Type="http://schemas.openxmlformats.org/officeDocument/2006/relationships/tags" Target="../tags/tag298.xml"/><Relationship Id="rId465" Type="http://schemas.openxmlformats.org/officeDocument/2006/relationships/tags" Target="../tags/tag505.xml"/><Relationship Id="rId672" Type="http://schemas.openxmlformats.org/officeDocument/2006/relationships/tags" Target="../tags/tag712.xml"/><Relationship Id="rId1095" Type="http://schemas.openxmlformats.org/officeDocument/2006/relationships/tags" Target="../tags/tag1135.xml"/><Relationship Id="rId1316" Type="http://schemas.openxmlformats.org/officeDocument/2006/relationships/tags" Target="../tags/tag1356.xml"/><Relationship Id="rId1523" Type="http://schemas.openxmlformats.org/officeDocument/2006/relationships/tags" Target="../tags/tag1563.xml"/><Relationship Id="rId1730" Type="http://schemas.openxmlformats.org/officeDocument/2006/relationships/tags" Target="../tags/tag1770.xml"/><Relationship Id="rId22" Type="http://schemas.openxmlformats.org/officeDocument/2006/relationships/tags" Target="../tags/tag62.xml"/><Relationship Id="rId118" Type="http://schemas.openxmlformats.org/officeDocument/2006/relationships/tags" Target="../tags/tag158.xml"/><Relationship Id="rId325" Type="http://schemas.openxmlformats.org/officeDocument/2006/relationships/tags" Target="../tags/tag365.xml"/><Relationship Id="rId532" Type="http://schemas.openxmlformats.org/officeDocument/2006/relationships/tags" Target="../tags/tag572.xml"/><Relationship Id="rId977" Type="http://schemas.openxmlformats.org/officeDocument/2006/relationships/tags" Target="../tags/tag1017.xml"/><Relationship Id="rId1162" Type="http://schemas.openxmlformats.org/officeDocument/2006/relationships/tags" Target="../tags/tag1202.xml"/><Relationship Id="rId1828" Type="http://schemas.openxmlformats.org/officeDocument/2006/relationships/tags" Target="../tags/tag1868.xml"/><Relationship Id="rId171" Type="http://schemas.openxmlformats.org/officeDocument/2006/relationships/tags" Target="../tags/tag211.xml"/><Relationship Id="rId837" Type="http://schemas.openxmlformats.org/officeDocument/2006/relationships/tags" Target="../tags/tag877.xml"/><Relationship Id="rId1022" Type="http://schemas.openxmlformats.org/officeDocument/2006/relationships/tags" Target="../tags/tag1062.xml"/><Relationship Id="rId1467" Type="http://schemas.openxmlformats.org/officeDocument/2006/relationships/tags" Target="../tags/tag1507.xml"/><Relationship Id="rId1674" Type="http://schemas.openxmlformats.org/officeDocument/2006/relationships/tags" Target="../tags/tag1714.xml"/><Relationship Id="rId1881" Type="http://schemas.openxmlformats.org/officeDocument/2006/relationships/tags" Target="../tags/tag1921.xml"/><Relationship Id="rId269" Type="http://schemas.openxmlformats.org/officeDocument/2006/relationships/tags" Target="../tags/tag309.xml"/><Relationship Id="rId476" Type="http://schemas.openxmlformats.org/officeDocument/2006/relationships/tags" Target="../tags/tag516.xml"/><Relationship Id="rId683" Type="http://schemas.openxmlformats.org/officeDocument/2006/relationships/tags" Target="../tags/tag723.xml"/><Relationship Id="rId890" Type="http://schemas.openxmlformats.org/officeDocument/2006/relationships/tags" Target="../tags/tag930.xml"/><Relationship Id="rId904" Type="http://schemas.openxmlformats.org/officeDocument/2006/relationships/tags" Target="../tags/tag944.xml"/><Relationship Id="rId1327" Type="http://schemas.openxmlformats.org/officeDocument/2006/relationships/tags" Target="../tags/tag1367.xml"/><Relationship Id="rId1534" Type="http://schemas.openxmlformats.org/officeDocument/2006/relationships/tags" Target="../tags/tag1574.xml"/><Relationship Id="rId1741" Type="http://schemas.openxmlformats.org/officeDocument/2006/relationships/tags" Target="../tags/tag1781.xml"/><Relationship Id="rId33" Type="http://schemas.openxmlformats.org/officeDocument/2006/relationships/tags" Target="../tags/tag73.xml"/><Relationship Id="rId129" Type="http://schemas.openxmlformats.org/officeDocument/2006/relationships/tags" Target="../tags/tag169.xml"/><Relationship Id="rId336" Type="http://schemas.openxmlformats.org/officeDocument/2006/relationships/tags" Target="../tags/tag376.xml"/><Relationship Id="rId543" Type="http://schemas.openxmlformats.org/officeDocument/2006/relationships/tags" Target="../tags/tag583.xml"/><Relationship Id="rId988" Type="http://schemas.openxmlformats.org/officeDocument/2006/relationships/tags" Target="../tags/tag1028.xml"/><Relationship Id="rId1173" Type="http://schemas.openxmlformats.org/officeDocument/2006/relationships/tags" Target="../tags/tag1213.xml"/><Relationship Id="rId1380" Type="http://schemas.openxmlformats.org/officeDocument/2006/relationships/tags" Target="../tags/tag1420.xml"/><Relationship Id="rId1601" Type="http://schemas.openxmlformats.org/officeDocument/2006/relationships/tags" Target="../tags/tag1641.xml"/><Relationship Id="rId1839" Type="http://schemas.openxmlformats.org/officeDocument/2006/relationships/tags" Target="../tags/tag1879.xml"/><Relationship Id="rId182" Type="http://schemas.openxmlformats.org/officeDocument/2006/relationships/tags" Target="../tags/tag222.xml"/><Relationship Id="rId403" Type="http://schemas.openxmlformats.org/officeDocument/2006/relationships/tags" Target="../tags/tag443.xml"/><Relationship Id="rId750" Type="http://schemas.openxmlformats.org/officeDocument/2006/relationships/tags" Target="../tags/tag790.xml"/><Relationship Id="rId848" Type="http://schemas.openxmlformats.org/officeDocument/2006/relationships/tags" Target="../tags/tag888.xml"/><Relationship Id="rId1033" Type="http://schemas.openxmlformats.org/officeDocument/2006/relationships/tags" Target="../tags/tag1073.xml"/><Relationship Id="rId1478" Type="http://schemas.openxmlformats.org/officeDocument/2006/relationships/tags" Target="../tags/tag1518.xml"/><Relationship Id="rId1685" Type="http://schemas.openxmlformats.org/officeDocument/2006/relationships/tags" Target="../tags/tag1725.xml"/><Relationship Id="rId1892" Type="http://schemas.openxmlformats.org/officeDocument/2006/relationships/tags" Target="../tags/tag1932.xml"/><Relationship Id="rId1906" Type="http://schemas.openxmlformats.org/officeDocument/2006/relationships/tags" Target="../tags/tag1946.xml"/><Relationship Id="rId487" Type="http://schemas.openxmlformats.org/officeDocument/2006/relationships/tags" Target="../tags/tag527.xml"/><Relationship Id="rId610" Type="http://schemas.openxmlformats.org/officeDocument/2006/relationships/tags" Target="../tags/tag650.xml"/><Relationship Id="rId694" Type="http://schemas.openxmlformats.org/officeDocument/2006/relationships/tags" Target="../tags/tag734.xml"/><Relationship Id="rId708" Type="http://schemas.openxmlformats.org/officeDocument/2006/relationships/tags" Target="../tags/tag748.xml"/><Relationship Id="rId915" Type="http://schemas.openxmlformats.org/officeDocument/2006/relationships/tags" Target="../tags/tag955.xml"/><Relationship Id="rId1240" Type="http://schemas.openxmlformats.org/officeDocument/2006/relationships/tags" Target="../tags/tag1280.xml"/><Relationship Id="rId1338" Type="http://schemas.openxmlformats.org/officeDocument/2006/relationships/tags" Target="../tags/tag1378.xml"/><Relationship Id="rId1545" Type="http://schemas.openxmlformats.org/officeDocument/2006/relationships/tags" Target="../tags/tag1585.xml"/><Relationship Id="rId347" Type="http://schemas.openxmlformats.org/officeDocument/2006/relationships/tags" Target="../tags/tag387.xml"/><Relationship Id="rId999" Type="http://schemas.openxmlformats.org/officeDocument/2006/relationships/tags" Target="../tags/tag1039.xml"/><Relationship Id="rId1100" Type="http://schemas.openxmlformats.org/officeDocument/2006/relationships/tags" Target="../tags/tag1140.xml"/><Relationship Id="rId1184" Type="http://schemas.openxmlformats.org/officeDocument/2006/relationships/tags" Target="../tags/tag1224.xml"/><Relationship Id="rId1405" Type="http://schemas.openxmlformats.org/officeDocument/2006/relationships/tags" Target="../tags/tag1445.xml"/><Relationship Id="rId1752" Type="http://schemas.openxmlformats.org/officeDocument/2006/relationships/tags" Target="../tags/tag1792.xml"/><Relationship Id="rId44" Type="http://schemas.openxmlformats.org/officeDocument/2006/relationships/tags" Target="../tags/tag84.xml"/><Relationship Id="rId554" Type="http://schemas.openxmlformats.org/officeDocument/2006/relationships/tags" Target="../tags/tag594.xml"/><Relationship Id="rId761" Type="http://schemas.openxmlformats.org/officeDocument/2006/relationships/tags" Target="../tags/tag801.xml"/><Relationship Id="rId859" Type="http://schemas.openxmlformats.org/officeDocument/2006/relationships/tags" Target="../tags/tag899.xml"/><Relationship Id="rId1391" Type="http://schemas.openxmlformats.org/officeDocument/2006/relationships/tags" Target="../tags/tag1431.xml"/><Relationship Id="rId1489" Type="http://schemas.openxmlformats.org/officeDocument/2006/relationships/tags" Target="../tags/tag1529.xml"/><Relationship Id="rId1612" Type="http://schemas.openxmlformats.org/officeDocument/2006/relationships/tags" Target="../tags/tag1652.xml"/><Relationship Id="rId1696" Type="http://schemas.openxmlformats.org/officeDocument/2006/relationships/tags" Target="../tags/tag1736.xml"/><Relationship Id="rId1917" Type="http://schemas.openxmlformats.org/officeDocument/2006/relationships/tags" Target="../tags/tag1957.xml"/><Relationship Id="rId193" Type="http://schemas.openxmlformats.org/officeDocument/2006/relationships/tags" Target="../tags/tag233.xml"/><Relationship Id="rId207" Type="http://schemas.openxmlformats.org/officeDocument/2006/relationships/tags" Target="../tags/tag247.xml"/><Relationship Id="rId414" Type="http://schemas.openxmlformats.org/officeDocument/2006/relationships/tags" Target="../tags/tag454.xml"/><Relationship Id="rId498" Type="http://schemas.openxmlformats.org/officeDocument/2006/relationships/tags" Target="../tags/tag538.xml"/><Relationship Id="rId621" Type="http://schemas.openxmlformats.org/officeDocument/2006/relationships/tags" Target="../tags/tag661.xml"/><Relationship Id="rId1044" Type="http://schemas.openxmlformats.org/officeDocument/2006/relationships/tags" Target="../tags/tag1084.xml"/><Relationship Id="rId1251" Type="http://schemas.openxmlformats.org/officeDocument/2006/relationships/tags" Target="../tags/tag1291.xml"/><Relationship Id="rId1349" Type="http://schemas.openxmlformats.org/officeDocument/2006/relationships/tags" Target="../tags/tag1389.xml"/><Relationship Id="rId260" Type="http://schemas.openxmlformats.org/officeDocument/2006/relationships/tags" Target="../tags/tag300.xml"/><Relationship Id="rId719" Type="http://schemas.openxmlformats.org/officeDocument/2006/relationships/tags" Target="../tags/tag759.xml"/><Relationship Id="rId926" Type="http://schemas.openxmlformats.org/officeDocument/2006/relationships/tags" Target="../tags/tag966.xml"/><Relationship Id="rId1111" Type="http://schemas.openxmlformats.org/officeDocument/2006/relationships/tags" Target="../tags/tag1151.xml"/><Relationship Id="rId1556" Type="http://schemas.openxmlformats.org/officeDocument/2006/relationships/tags" Target="../tags/tag1596.xml"/><Relationship Id="rId1763" Type="http://schemas.openxmlformats.org/officeDocument/2006/relationships/tags" Target="../tags/tag1803.xml"/><Relationship Id="rId55" Type="http://schemas.openxmlformats.org/officeDocument/2006/relationships/tags" Target="../tags/tag95.xml"/><Relationship Id="rId120" Type="http://schemas.openxmlformats.org/officeDocument/2006/relationships/tags" Target="../tags/tag160.xml"/><Relationship Id="rId358" Type="http://schemas.openxmlformats.org/officeDocument/2006/relationships/tags" Target="../tags/tag398.xml"/><Relationship Id="rId565" Type="http://schemas.openxmlformats.org/officeDocument/2006/relationships/tags" Target="../tags/tag605.xml"/><Relationship Id="rId772" Type="http://schemas.openxmlformats.org/officeDocument/2006/relationships/tags" Target="../tags/tag812.xml"/><Relationship Id="rId1195" Type="http://schemas.openxmlformats.org/officeDocument/2006/relationships/tags" Target="../tags/tag1235.xml"/><Relationship Id="rId1209" Type="http://schemas.openxmlformats.org/officeDocument/2006/relationships/tags" Target="../tags/tag1249.xml"/><Relationship Id="rId1416" Type="http://schemas.openxmlformats.org/officeDocument/2006/relationships/tags" Target="../tags/tag1456.xml"/><Relationship Id="rId1623" Type="http://schemas.openxmlformats.org/officeDocument/2006/relationships/tags" Target="../tags/tag1663.xml"/><Relationship Id="rId1830" Type="http://schemas.openxmlformats.org/officeDocument/2006/relationships/tags" Target="../tags/tag1870.xml"/><Relationship Id="rId218" Type="http://schemas.openxmlformats.org/officeDocument/2006/relationships/tags" Target="../tags/tag258.xml"/><Relationship Id="rId425" Type="http://schemas.openxmlformats.org/officeDocument/2006/relationships/tags" Target="../tags/tag465.xml"/><Relationship Id="rId632" Type="http://schemas.openxmlformats.org/officeDocument/2006/relationships/tags" Target="../tags/tag672.xml"/><Relationship Id="rId1055" Type="http://schemas.openxmlformats.org/officeDocument/2006/relationships/tags" Target="../tags/tag1095.xml"/><Relationship Id="rId1262" Type="http://schemas.openxmlformats.org/officeDocument/2006/relationships/tags" Target="../tags/tag1302.xml"/><Relationship Id="rId1928" Type="http://schemas.openxmlformats.org/officeDocument/2006/relationships/tags" Target="../tags/tag1968.xml"/><Relationship Id="rId271" Type="http://schemas.openxmlformats.org/officeDocument/2006/relationships/tags" Target="../tags/tag311.xml"/><Relationship Id="rId937" Type="http://schemas.openxmlformats.org/officeDocument/2006/relationships/tags" Target="../tags/tag977.xml"/><Relationship Id="rId1122" Type="http://schemas.openxmlformats.org/officeDocument/2006/relationships/tags" Target="../tags/tag1162.xml"/><Relationship Id="rId1567" Type="http://schemas.openxmlformats.org/officeDocument/2006/relationships/tags" Target="../tags/tag1607.xml"/><Relationship Id="rId1774" Type="http://schemas.openxmlformats.org/officeDocument/2006/relationships/tags" Target="../tags/tag1814.xml"/><Relationship Id="rId66" Type="http://schemas.openxmlformats.org/officeDocument/2006/relationships/tags" Target="../tags/tag106.xml"/><Relationship Id="rId131" Type="http://schemas.openxmlformats.org/officeDocument/2006/relationships/tags" Target="../tags/tag171.xml"/><Relationship Id="rId369" Type="http://schemas.openxmlformats.org/officeDocument/2006/relationships/tags" Target="../tags/tag409.xml"/><Relationship Id="rId576" Type="http://schemas.openxmlformats.org/officeDocument/2006/relationships/tags" Target="../tags/tag616.xml"/><Relationship Id="rId783" Type="http://schemas.openxmlformats.org/officeDocument/2006/relationships/tags" Target="../tags/tag823.xml"/><Relationship Id="rId990" Type="http://schemas.openxmlformats.org/officeDocument/2006/relationships/tags" Target="../tags/tag1030.xml"/><Relationship Id="rId1427" Type="http://schemas.openxmlformats.org/officeDocument/2006/relationships/tags" Target="../tags/tag1467.xml"/><Relationship Id="rId1634" Type="http://schemas.openxmlformats.org/officeDocument/2006/relationships/tags" Target="../tags/tag1674.xml"/><Relationship Id="rId1841" Type="http://schemas.openxmlformats.org/officeDocument/2006/relationships/tags" Target="../tags/tag1881.xml"/><Relationship Id="rId229" Type="http://schemas.openxmlformats.org/officeDocument/2006/relationships/tags" Target="../tags/tag269.xml"/><Relationship Id="rId436" Type="http://schemas.openxmlformats.org/officeDocument/2006/relationships/tags" Target="../tags/tag476.xml"/><Relationship Id="rId643" Type="http://schemas.openxmlformats.org/officeDocument/2006/relationships/tags" Target="../tags/tag683.xml"/><Relationship Id="rId1066" Type="http://schemas.openxmlformats.org/officeDocument/2006/relationships/tags" Target="../tags/tag1106.xml"/><Relationship Id="rId1273" Type="http://schemas.openxmlformats.org/officeDocument/2006/relationships/tags" Target="../tags/tag1313.xml"/><Relationship Id="rId1480" Type="http://schemas.openxmlformats.org/officeDocument/2006/relationships/tags" Target="../tags/tag1520.xml"/><Relationship Id="rId850" Type="http://schemas.openxmlformats.org/officeDocument/2006/relationships/tags" Target="../tags/tag890.xml"/><Relationship Id="rId948" Type="http://schemas.openxmlformats.org/officeDocument/2006/relationships/tags" Target="../tags/tag988.xml"/><Relationship Id="rId1133" Type="http://schemas.openxmlformats.org/officeDocument/2006/relationships/tags" Target="../tags/tag1173.xml"/><Relationship Id="rId1578" Type="http://schemas.openxmlformats.org/officeDocument/2006/relationships/tags" Target="../tags/tag1618.xml"/><Relationship Id="rId1701" Type="http://schemas.openxmlformats.org/officeDocument/2006/relationships/tags" Target="../tags/tag1741.xml"/><Relationship Id="rId1785" Type="http://schemas.openxmlformats.org/officeDocument/2006/relationships/tags" Target="../tags/tag1825.xml"/><Relationship Id="rId77" Type="http://schemas.openxmlformats.org/officeDocument/2006/relationships/tags" Target="../tags/tag117.xml"/><Relationship Id="rId282" Type="http://schemas.openxmlformats.org/officeDocument/2006/relationships/tags" Target="../tags/tag322.xml"/><Relationship Id="rId503" Type="http://schemas.openxmlformats.org/officeDocument/2006/relationships/tags" Target="../tags/tag543.xml"/><Relationship Id="rId587" Type="http://schemas.openxmlformats.org/officeDocument/2006/relationships/tags" Target="../tags/tag627.xml"/><Relationship Id="rId710" Type="http://schemas.openxmlformats.org/officeDocument/2006/relationships/tags" Target="../tags/tag750.xml"/><Relationship Id="rId808" Type="http://schemas.openxmlformats.org/officeDocument/2006/relationships/tags" Target="../tags/tag848.xml"/><Relationship Id="rId1340" Type="http://schemas.openxmlformats.org/officeDocument/2006/relationships/tags" Target="../tags/tag1380.xml"/><Relationship Id="rId1438" Type="http://schemas.openxmlformats.org/officeDocument/2006/relationships/tags" Target="../tags/tag1478.xml"/><Relationship Id="rId1645" Type="http://schemas.openxmlformats.org/officeDocument/2006/relationships/tags" Target="../tags/tag1685.xml"/><Relationship Id="rId8" Type="http://schemas.openxmlformats.org/officeDocument/2006/relationships/tags" Target="../tags/tag48.xml"/><Relationship Id="rId142" Type="http://schemas.openxmlformats.org/officeDocument/2006/relationships/tags" Target="../tags/tag182.xml"/><Relationship Id="rId447" Type="http://schemas.openxmlformats.org/officeDocument/2006/relationships/tags" Target="../tags/tag487.xml"/><Relationship Id="rId794" Type="http://schemas.openxmlformats.org/officeDocument/2006/relationships/tags" Target="../tags/tag834.xml"/><Relationship Id="rId1077" Type="http://schemas.openxmlformats.org/officeDocument/2006/relationships/tags" Target="../tags/tag1117.xml"/><Relationship Id="rId1200" Type="http://schemas.openxmlformats.org/officeDocument/2006/relationships/tags" Target="../tags/tag1240.xml"/><Relationship Id="rId1852" Type="http://schemas.openxmlformats.org/officeDocument/2006/relationships/tags" Target="../tags/tag1892.xml"/><Relationship Id="rId654" Type="http://schemas.openxmlformats.org/officeDocument/2006/relationships/tags" Target="../tags/tag694.xml"/><Relationship Id="rId861" Type="http://schemas.openxmlformats.org/officeDocument/2006/relationships/tags" Target="../tags/tag901.xml"/><Relationship Id="rId959" Type="http://schemas.openxmlformats.org/officeDocument/2006/relationships/tags" Target="../tags/tag999.xml"/><Relationship Id="rId1284" Type="http://schemas.openxmlformats.org/officeDocument/2006/relationships/tags" Target="../tags/tag1324.xml"/><Relationship Id="rId1491" Type="http://schemas.openxmlformats.org/officeDocument/2006/relationships/tags" Target="../tags/tag1531.xml"/><Relationship Id="rId1505" Type="http://schemas.openxmlformats.org/officeDocument/2006/relationships/tags" Target="../tags/tag1545.xml"/><Relationship Id="rId1589" Type="http://schemas.openxmlformats.org/officeDocument/2006/relationships/tags" Target="../tags/tag1629.xml"/><Relationship Id="rId1712" Type="http://schemas.openxmlformats.org/officeDocument/2006/relationships/tags" Target="../tags/tag1752.xml"/><Relationship Id="rId293" Type="http://schemas.openxmlformats.org/officeDocument/2006/relationships/tags" Target="../tags/tag333.xml"/><Relationship Id="rId307" Type="http://schemas.openxmlformats.org/officeDocument/2006/relationships/tags" Target="../tags/tag347.xml"/><Relationship Id="rId514" Type="http://schemas.openxmlformats.org/officeDocument/2006/relationships/tags" Target="../tags/tag554.xml"/><Relationship Id="rId721" Type="http://schemas.openxmlformats.org/officeDocument/2006/relationships/tags" Target="../tags/tag761.xml"/><Relationship Id="rId1144" Type="http://schemas.openxmlformats.org/officeDocument/2006/relationships/tags" Target="../tags/tag1184.xml"/><Relationship Id="rId1351" Type="http://schemas.openxmlformats.org/officeDocument/2006/relationships/tags" Target="../tags/tag1391.xml"/><Relationship Id="rId1449" Type="http://schemas.openxmlformats.org/officeDocument/2006/relationships/tags" Target="../tags/tag1489.xml"/><Relationship Id="rId1796" Type="http://schemas.openxmlformats.org/officeDocument/2006/relationships/tags" Target="../tags/tag1836.xml"/><Relationship Id="rId88" Type="http://schemas.openxmlformats.org/officeDocument/2006/relationships/tags" Target="../tags/tag128.xml"/><Relationship Id="rId153" Type="http://schemas.openxmlformats.org/officeDocument/2006/relationships/tags" Target="../tags/tag193.xml"/><Relationship Id="rId360" Type="http://schemas.openxmlformats.org/officeDocument/2006/relationships/tags" Target="../tags/tag400.xml"/><Relationship Id="rId598" Type="http://schemas.openxmlformats.org/officeDocument/2006/relationships/tags" Target="../tags/tag638.xml"/><Relationship Id="rId819" Type="http://schemas.openxmlformats.org/officeDocument/2006/relationships/tags" Target="../tags/tag859.xml"/><Relationship Id="rId1004" Type="http://schemas.openxmlformats.org/officeDocument/2006/relationships/tags" Target="../tags/tag1044.xml"/><Relationship Id="rId1211" Type="http://schemas.openxmlformats.org/officeDocument/2006/relationships/tags" Target="../tags/tag1251.xml"/><Relationship Id="rId1656" Type="http://schemas.openxmlformats.org/officeDocument/2006/relationships/tags" Target="../tags/tag1696.xml"/><Relationship Id="rId1863" Type="http://schemas.openxmlformats.org/officeDocument/2006/relationships/tags" Target="../tags/tag1903.xml"/><Relationship Id="rId220" Type="http://schemas.openxmlformats.org/officeDocument/2006/relationships/tags" Target="../tags/tag260.xml"/><Relationship Id="rId458" Type="http://schemas.openxmlformats.org/officeDocument/2006/relationships/tags" Target="../tags/tag498.xml"/><Relationship Id="rId665" Type="http://schemas.openxmlformats.org/officeDocument/2006/relationships/tags" Target="../tags/tag705.xml"/><Relationship Id="rId872" Type="http://schemas.openxmlformats.org/officeDocument/2006/relationships/tags" Target="../tags/tag912.xml"/><Relationship Id="rId1088" Type="http://schemas.openxmlformats.org/officeDocument/2006/relationships/tags" Target="../tags/tag1128.xml"/><Relationship Id="rId1295" Type="http://schemas.openxmlformats.org/officeDocument/2006/relationships/tags" Target="../tags/tag1335.xml"/><Relationship Id="rId1309" Type="http://schemas.openxmlformats.org/officeDocument/2006/relationships/tags" Target="../tags/tag1349.xml"/><Relationship Id="rId1516" Type="http://schemas.openxmlformats.org/officeDocument/2006/relationships/tags" Target="../tags/tag1556.xml"/><Relationship Id="rId1723" Type="http://schemas.openxmlformats.org/officeDocument/2006/relationships/tags" Target="../tags/tag1763.xml"/><Relationship Id="rId1930" Type="http://schemas.openxmlformats.org/officeDocument/2006/relationships/tags" Target="../tags/tag1970.xml"/><Relationship Id="rId15" Type="http://schemas.openxmlformats.org/officeDocument/2006/relationships/tags" Target="../tags/tag55.xml"/><Relationship Id="rId318" Type="http://schemas.openxmlformats.org/officeDocument/2006/relationships/tags" Target="../tags/tag358.xml"/><Relationship Id="rId525" Type="http://schemas.openxmlformats.org/officeDocument/2006/relationships/tags" Target="../tags/tag565.xml"/><Relationship Id="rId732" Type="http://schemas.openxmlformats.org/officeDocument/2006/relationships/tags" Target="../tags/tag772.xml"/><Relationship Id="rId1155" Type="http://schemas.openxmlformats.org/officeDocument/2006/relationships/tags" Target="../tags/tag1195.xml"/><Relationship Id="rId1362" Type="http://schemas.openxmlformats.org/officeDocument/2006/relationships/tags" Target="../tags/tag1402.xml"/><Relationship Id="rId99" Type="http://schemas.openxmlformats.org/officeDocument/2006/relationships/tags" Target="../tags/tag139.xml"/><Relationship Id="rId164" Type="http://schemas.openxmlformats.org/officeDocument/2006/relationships/tags" Target="../tags/tag204.xml"/><Relationship Id="rId371" Type="http://schemas.openxmlformats.org/officeDocument/2006/relationships/tags" Target="../tags/tag411.xml"/><Relationship Id="rId1015" Type="http://schemas.openxmlformats.org/officeDocument/2006/relationships/tags" Target="../tags/tag1055.xml"/><Relationship Id="rId1222" Type="http://schemas.openxmlformats.org/officeDocument/2006/relationships/tags" Target="../tags/tag1262.xml"/><Relationship Id="rId1667" Type="http://schemas.openxmlformats.org/officeDocument/2006/relationships/tags" Target="../tags/tag1707.xml"/><Relationship Id="rId1874" Type="http://schemas.openxmlformats.org/officeDocument/2006/relationships/tags" Target="../tags/tag1914.xml"/><Relationship Id="rId469" Type="http://schemas.openxmlformats.org/officeDocument/2006/relationships/tags" Target="../tags/tag509.xml"/><Relationship Id="rId676" Type="http://schemas.openxmlformats.org/officeDocument/2006/relationships/tags" Target="../tags/tag716.xml"/><Relationship Id="rId883" Type="http://schemas.openxmlformats.org/officeDocument/2006/relationships/tags" Target="../tags/tag923.xml"/><Relationship Id="rId1099" Type="http://schemas.openxmlformats.org/officeDocument/2006/relationships/tags" Target="../tags/tag1139.xml"/><Relationship Id="rId1527" Type="http://schemas.openxmlformats.org/officeDocument/2006/relationships/tags" Target="../tags/tag1567.xml"/><Relationship Id="rId1734" Type="http://schemas.openxmlformats.org/officeDocument/2006/relationships/tags" Target="../tags/tag1774.xml"/><Relationship Id="rId26" Type="http://schemas.openxmlformats.org/officeDocument/2006/relationships/tags" Target="../tags/tag66.xml"/><Relationship Id="rId231" Type="http://schemas.openxmlformats.org/officeDocument/2006/relationships/tags" Target="../tags/tag271.xml"/><Relationship Id="rId329" Type="http://schemas.openxmlformats.org/officeDocument/2006/relationships/tags" Target="../tags/tag369.xml"/><Relationship Id="rId536" Type="http://schemas.openxmlformats.org/officeDocument/2006/relationships/tags" Target="../tags/tag576.xml"/><Relationship Id="rId1166" Type="http://schemas.openxmlformats.org/officeDocument/2006/relationships/tags" Target="../tags/tag1206.xml"/><Relationship Id="rId1373" Type="http://schemas.openxmlformats.org/officeDocument/2006/relationships/tags" Target="../tags/tag1413.xml"/><Relationship Id="rId175" Type="http://schemas.openxmlformats.org/officeDocument/2006/relationships/tags" Target="../tags/tag215.xml"/><Relationship Id="rId743" Type="http://schemas.openxmlformats.org/officeDocument/2006/relationships/tags" Target="../tags/tag783.xml"/><Relationship Id="rId950" Type="http://schemas.openxmlformats.org/officeDocument/2006/relationships/tags" Target="../tags/tag990.xml"/><Relationship Id="rId1026" Type="http://schemas.openxmlformats.org/officeDocument/2006/relationships/tags" Target="../tags/tag1066.xml"/><Relationship Id="rId1580" Type="http://schemas.openxmlformats.org/officeDocument/2006/relationships/tags" Target="../tags/tag1620.xml"/><Relationship Id="rId1678" Type="http://schemas.openxmlformats.org/officeDocument/2006/relationships/tags" Target="../tags/tag1718.xml"/><Relationship Id="rId1801" Type="http://schemas.openxmlformats.org/officeDocument/2006/relationships/tags" Target="../tags/tag1841.xml"/><Relationship Id="rId1885" Type="http://schemas.openxmlformats.org/officeDocument/2006/relationships/tags" Target="../tags/tag1925.xml"/><Relationship Id="rId382" Type="http://schemas.openxmlformats.org/officeDocument/2006/relationships/tags" Target="../tags/tag422.xml"/><Relationship Id="rId603" Type="http://schemas.openxmlformats.org/officeDocument/2006/relationships/tags" Target="../tags/tag643.xml"/><Relationship Id="rId687" Type="http://schemas.openxmlformats.org/officeDocument/2006/relationships/tags" Target="../tags/tag727.xml"/><Relationship Id="rId810" Type="http://schemas.openxmlformats.org/officeDocument/2006/relationships/tags" Target="../tags/tag850.xml"/><Relationship Id="rId908" Type="http://schemas.openxmlformats.org/officeDocument/2006/relationships/tags" Target="../tags/tag948.xml"/><Relationship Id="rId1233" Type="http://schemas.openxmlformats.org/officeDocument/2006/relationships/tags" Target="../tags/tag1273.xml"/><Relationship Id="rId1440" Type="http://schemas.openxmlformats.org/officeDocument/2006/relationships/tags" Target="../tags/tag1480.xml"/><Relationship Id="rId1538" Type="http://schemas.openxmlformats.org/officeDocument/2006/relationships/tags" Target="../tags/tag1578.xml"/><Relationship Id="rId242" Type="http://schemas.openxmlformats.org/officeDocument/2006/relationships/tags" Target="../tags/tag282.xml"/><Relationship Id="rId894" Type="http://schemas.openxmlformats.org/officeDocument/2006/relationships/tags" Target="../tags/tag934.xml"/><Relationship Id="rId1177" Type="http://schemas.openxmlformats.org/officeDocument/2006/relationships/tags" Target="../tags/tag1217.xml"/><Relationship Id="rId1300" Type="http://schemas.openxmlformats.org/officeDocument/2006/relationships/tags" Target="../tags/tag1340.xml"/><Relationship Id="rId1745" Type="http://schemas.openxmlformats.org/officeDocument/2006/relationships/tags" Target="../tags/tag1785.xml"/><Relationship Id="rId37" Type="http://schemas.openxmlformats.org/officeDocument/2006/relationships/tags" Target="../tags/tag77.xml"/><Relationship Id="rId102" Type="http://schemas.openxmlformats.org/officeDocument/2006/relationships/tags" Target="../tags/tag142.xml"/><Relationship Id="rId547" Type="http://schemas.openxmlformats.org/officeDocument/2006/relationships/tags" Target="../tags/tag587.xml"/><Relationship Id="rId754" Type="http://schemas.openxmlformats.org/officeDocument/2006/relationships/tags" Target="../tags/tag794.xml"/><Relationship Id="rId961" Type="http://schemas.openxmlformats.org/officeDocument/2006/relationships/tags" Target="../tags/tag1001.xml"/><Relationship Id="rId1384" Type="http://schemas.openxmlformats.org/officeDocument/2006/relationships/tags" Target="../tags/tag1424.xml"/><Relationship Id="rId1591" Type="http://schemas.openxmlformats.org/officeDocument/2006/relationships/tags" Target="../tags/tag1631.xml"/><Relationship Id="rId1605" Type="http://schemas.openxmlformats.org/officeDocument/2006/relationships/tags" Target="../tags/tag1645.xml"/><Relationship Id="rId1689" Type="http://schemas.openxmlformats.org/officeDocument/2006/relationships/tags" Target="../tags/tag1729.xml"/><Relationship Id="rId1812" Type="http://schemas.openxmlformats.org/officeDocument/2006/relationships/tags" Target="../tags/tag1852.xml"/><Relationship Id="rId90" Type="http://schemas.openxmlformats.org/officeDocument/2006/relationships/tags" Target="../tags/tag130.xml"/><Relationship Id="rId186" Type="http://schemas.openxmlformats.org/officeDocument/2006/relationships/tags" Target="../tags/tag226.xml"/><Relationship Id="rId393" Type="http://schemas.openxmlformats.org/officeDocument/2006/relationships/tags" Target="../tags/tag433.xml"/><Relationship Id="rId407" Type="http://schemas.openxmlformats.org/officeDocument/2006/relationships/tags" Target="../tags/tag447.xml"/><Relationship Id="rId614" Type="http://schemas.openxmlformats.org/officeDocument/2006/relationships/tags" Target="../tags/tag654.xml"/><Relationship Id="rId821" Type="http://schemas.openxmlformats.org/officeDocument/2006/relationships/tags" Target="../tags/tag861.xml"/><Relationship Id="rId1037" Type="http://schemas.openxmlformats.org/officeDocument/2006/relationships/tags" Target="../tags/tag1077.xml"/><Relationship Id="rId1244" Type="http://schemas.openxmlformats.org/officeDocument/2006/relationships/tags" Target="../tags/tag1284.xml"/><Relationship Id="rId1451" Type="http://schemas.openxmlformats.org/officeDocument/2006/relationships/tags" Target="../tags/tag1491.xml"/><Relationship Id="rId1896" Type="http://schemas.openxmlformats.org/officeDocument/2006/relationships/tags" Target="../tags/tag1936.xml"/><Relationship Id="rId253" Type="http://schemas.openxmlformats.org/officeDocument/2006/relationships/tags" Target="../tags/tag293.xml"/><Relationship Id="rId460" Type="http://schemas.openxmlformats.org/officeDocument/2006/relationships/tags" Target="../tags/tag500.xml"/><Relationship Id="rId698" Type="http://schemas.openxmlformats.org/officeDocument/2006/relationships/tags" Target="../tags/tag738.xml"/><Relationship Id="rId919" Type="http://schemas.openxmlformats.org/officeDocument/2006/relationships/tags" Target="../tags/tag959.xml"/><Relationship Id="rId1090" Type="http://schemas.openxmlformats.org/officeDocument/2006/relationships/tags" Target="../tags/tag1130.xml"/><Relationship Id="rId1104" Type="http://schemas.openxmlformats.org/officeDocument/2006/relationships/tags" Target="../tags/tag1144.xml"/><Relationship Id="rId1311" Type="http://schemas.openxmlformats.org/officeDocument/2006/relationships/tags" Target="../tags/tag1351.xml"/><Relationship Id="rId1549" Type="http://schemas.openxmlformats.org/officeDocument/2006/relationships/tags" Target="../tags/tag1589.xml"/><Relationship Id="rId1756" Type="http://schemas.openxmlformats.org/officeDocument/2006/relationships/tags" Target="../tags/tag1796.xml"/><Relationship Id="rId48" Type="http://schemas.openxmlformats.org/officeDocument/2006/relationships/tags" Target="../tags/tag88.xml"/><Relationship Id="rId113" Type="http://schemas.openxmlformats.org/officeDocument/2006/relationships/tags" Target="../tags/tag153.xml"/><Relationship Id="rId320" Type="http://schemas.openxmlformats.org/officeDocument/2006/relationships/tags" Target="../tags/tag360.xml"/><Relationship Id="rId558" Type="http://schemas.openxmlformats.org/officeDocument/2006/relationships/tags" Target="../tags/tag598.xml"/><Relationship Id="rId765" Type="http://schemas.openxmlformats.org/officeDocument/2006/relationships/tags" Target="../tags/tag805.xml"/><Relationship Id="rId972" Type="http://schemas.openxmlformats.org/officeDocument/2006/relationships/tags" Target="../tags/tag1012.xml"/><Relationship Id="rId1188" Type="http://schemas.openxmlformats.org/officeDocument/2006/relationships/tags" Target="../tags/tag1228.xml"/><Relationship Id="rId1395" Type="http://schemas.openxmlformats.org/officeDocument/2006/relationships/tags" Target="../tags/tag1435.xml"/><Relationship Id="rId1409" Type="http://schemas.openxmlformats.org/officeDocument/2006/relationships/tags" Target="../tags/tag1449.xml"/><Relationship Id="rId1616" Type="http://schemas.openxmlformats.org/officeDocument/2006/relationships/tags" Target="../tags/tag1656.xml"/><Relationship Id="rId1823" Type="http://schemas.openxmlformats.org/officeDocument/2006/relationships/tags" Target="../tags/tag1863.xml"/><Relationship Id="rId197" Type="http://schemas.openxmlformats.org/officeDocument/2006/relationships/tags" Target="../tags/tag237.xml"/><Relationship Id="rId418" Type="http://schemas.openxmlformats.org/officeDocument/2006/relationships/tags" Target="../tags/tag458.xml"/><Relationship Id="rId625" Type="http://schemas.openxmlformats.org/officeDocument/2006/relationships/tags" Target="../tags/tag665.xml"/><Relationship Id="rId832" Type="http://schemas.openxmlformats.org/officeDocument/2006/relationships/tags" Target="../tags/tag872.xml"/><Relationship Id="rId1048" Type="http://schemas.openxmlformats.org/officeDocument/2006/relationships/tags" Target="../tags/tag1088.xml"/><Relationship Id="rId1255" Type="http://schemas.openxmlformats.org/officeDocument/2006/relationships/tags" Target="../tags/tag1295.xml"/><Relationship Id="rId1462" Type="http://schemas.openxmlformats.org/officeDocument/2006/relationships/tags" Target="../tags/tag1502.xml"/><Relationship Id="rId264" Type="http://schemas.openxmlformats.org/officeDocument/2006/relationships/tags" Target="../tags/tag304.xml"/><Relationship Id="rId471" Type="http://schemas.openxmlformats.org/officeDocument/2006/relationships/tags" Target="../tags/tag511.xml"/><Relationship Id="rId1115" Type="http://schemas.openxmlformats.org/officeDocument/2006/relationships/tags" Target="../tags/tag1155.xml"/><Relationship Id="rId1322" Type="http://schemas.openxmlformats.org/officeDocument/2006/relationships/tags" Target="../tags/tag1362.xml"/><Relationship Id="rId1767" Type="http://schemas.openxmlformats.org/officeDocument/2006/relationships/tags" Target="../tags/tag1807.xml"/><Relationship Id="rId59" Type="http://schemas.openxmlformats.org/officeDocument/2006/relationships/tags" Target="../tags/tag99.xml"/><Relationship Id="rId124" Type="http://schemas.openxmlformats.org/officeDocument/2006/relationships/tags" Target="../tags/tag164.xml"/><Relationship Id="rId569" Type="http://schemas.openxmlformats.org/officeDocument/2006/relationships/tags" Target="../tags/tag609.xml"/><Relationship Id="rId776" Type="http://schemas.openxmlformats.org/officeDocument/2006/relationships/tags" Target="../tags/tag816.xml"/><Relationship Id="rId983" Type="http://schemas.openxmlformats.org/officeDocument/2006/relationships/tags" Target="../tags/tag1023.xml"/><Relationship Id="rId1199" Type="http://schemas.openxmlformats.org/officeDocument/2006/relationships/tags" Target="../tags/tag1239.xml"/><Relationship Id="rId1627" Type="http://schemas.openxmlformats.org/officeDocument/2006/relationships/tags" Target="../tags/tag1667.xml"/><Relationship Id="rId1834" Type="http://schemas.openxmlformats.org/officeDocument/2006/relationships/tags" Target="../tags/tag1874.xml"/><Relationship Id="rId331" Type="http://schemas.openxmlformats.org/officeDocument/2006/relationships/tags" Target="../tags/tag371.xml"/><Relationship Id="rId429" Type="http://schemas.openxmlformats.org/officeDocument/2006/relationships/tags" Target="../tags/tag469.xml"/><Relationship Id="rId636" Type="http://schemas.openxmlformats.org/officeDocument/2006/relationships/tags" Target="../tags/tag676.xml"/><Relationship Id="rId1059" Type="http://schemas.openxmlformats.org/officeDocument/2006/relationships/tags" Target="../tags/tag1099.xml"/><Relationship Id="rId1266" Type="http://schemas.openxmlformats.org/officeDocument/2006/relationships/tags" Target="../tags/tag1306.xml"/><Relationship Id="rId1473" Type="http://schemas.openxmlformats.org/officeDocument/2006/relationships/tags" Target="../tags/tag1513.xml"/><Relationship Id="rId843" Type="http://schemas.openxmlformats.org/officeDocument/2006/relationships/tags" Target="../tags/tag883.xml"/><Relationship Id="rId1126" Type="http://schemas.openxmlformats.org/officeDocument/2006/relationships/tags" Target="../tags/tag1166.xml"/><Relationship Id="rId1680" Type="http://schemas.openxmlformats.org/officeDocument/2006/relationships/tags" Target="../tags/tag1720.xml"/><Relationship Id="rId1778" Type="http://schemas.openxmlformats.org/officeDocument/2006/relationships/tags" Target="../tags/tag1818.xml"/><Relationship Id="rId1901" Type="http://schemas.openxmlformats.org/officeDocument/2006/relationships/tags" Target="../tags/tag1941.xml"/><Relationship Id="rId275" Type="http://schemas.openxmlformats.org/officeDocument/2006/relationships/tags" Target="../tags/tag315.xml"/><Relationship Id="rId482" Type="http://schemas.openxmlformats.org/officeDocument/2006/relationships/tags" Target="../tags/tag522.xml"/><Relationship Id="rId703" Type="http://schemas.openxmlformats.org/officeDocument/2006/relationships/tags" Target="../tags/tag743.xml"/><Relationship Id="rId910" Type="http://schemas.openxmlformats.org/officeDocument/2006/relationships/tags" Target="../tags/tag950.xml"/><Relationship Id="rId1333" Type="http://schemas.openxmlformats.org/officeDocument/2006/relationships/tags" Target="../tags/tag1373.xml"/><Relationship Id="rId1540" Type="http://schemas.openxmlformats.org/officeDocument/2006/relationships/tags" Target="../tags/tag1580.xml"/><Relationship Id="rId1638" Type="http://schemas.openxmlformats.org/officeDocument/2006/relationships/tags" Target="../tags/tag1678.xml"/><Relationship Id="rId135" Type="http://schemas.openxmlformats.org/officeDocument/2006/relationships/tags" Target="../tags/tag175.xml"/><Relationship Id="rId342" Type="http://schemas.openxmlformats.org/officeDocument/2006/relationships/tags" Target="../tags/tag382.xml"/><Relationship Id="rId787" Type="http://schemas.openxmlformats.org/officeDocument/2006/relationships/tags" Target="../tags/tag827.xml"/><Relationship Id="rId994" Type="http://schemas.openxmlformats.org/officeDocument/2006/relationships/tags" Target="../tags/tag1034.xml"/><Relationship Id="rId1400" Type="http://schemas.openxmlformats.org/officeDocument/2006/relationships/tags" Target="../tags/tag1440.xml"/><Relationship Id="rId1845" Type="http://schemas.openxmlformats.org/officeDocument/2006/relationships/tags" Target="../tags/tag1885.xml"/><Relationship Id="rId202" Type="http://schemas.openxmlformats.org/officeDocument/2006/relationships/tags" Target="../tags/tag242.xml"/><Relationship Id="rId647" Type="http://schemas.openxmlformats.org/officeDocument/2006/relationships/tags" Target="../tags/tag687.xml"/><Relationship Id="rId854" Type="http://schemas.openxmlformats.org/officeDocument/2006/relationships/tags" Target="../tags/tag894.xml"/><Relationship Id="rId1277" Type="http://schemas.openxmlformats.org/officeDocument/2006/relationships/tags" Target="../tags/tag1317.xml"/><Relationship Id="rId1484" Type="http://schemas.openxmlformats.org/officeDocument/2006/relationships/tags" Target="../tags/tag1524.xml"/><Relationship Id="rId1691" Type="http://schemas.openxmlformats.org/officeDocument/2006/relationships/tags" Target="../tags/tag1731.xml"/><Relationship Id="rId1705" Type="http://schemas.openxmlformats.org/officeDocument/2006/relationships/tags" Target="../tags/tag1745.xml"/><Relationship Id="rId1912" Type="http://schemas.openxmlformats.org/officeDocument/2006/relationships/tags" Target="../tags/tag1952.xml"/><Relationship Id="rId286" Type="http://schemas.openxmlformats.org/officeDocument/2006/relationships/tags" Target="../tags/tag326.xml"/><Relationship Id="rId493" Type="http://schemas.openxmlformats.org/officeDocument/2006/relationships/tags" Target="../tags/tag533.xml"/><Relationship Id="rId507" Type="http://schemas.openxmlformats.org/officeDocument/2006/relationships/tags" Target="../tags/tag547.xml"/><Relationship Id="rId714" Type="http://schemas.openxmlformats.org/officeDocument/2006/relationships/tags" Target="../tags/tag754.xml"/><Relationship Id="rId921" Type="http://schemas.openxmlformats.org/officeDocument/2006/relationships/tags" Target="../tags/tag961.xml"/><Relationship Id="rId1137" Type="http://schemas.openxmlformats.org/officeDocument/2006/relationships/tags" Target="../tags/tag1177.xml"/><Relationship Id="rId1344" Type="http://schemas.openxmlformats.org/officeDocument/2006/relationships/tags" Target="../tags/tag1384.xml"/><Relationship Id="rId1551" Type="http://schemas.openxmlformats.org/officeDocument/2006/relationships/tags" Target="../tags/tag1591.xml"/><Relationship Id="rId1789" Type="http://schemas.openxmlformats.org/officeDocument/2006/relationships/tags" Target="../tags/tag1829.xml"/><Relationship Id="rId50" Type="http://schemas.openxmlformats.org/officeDocument/2006/relationships/tags" Target="../tags/tag90.xml"/><Relationship Id="rId146" Type="http://schemas.openxmlformats.org/officeDocument/2006/relationships/tags" Target="../tags/tag186.xml"/><Relationship Id="rId353" Type="http://schemas.openxmlformats.org/officeDocument/2006/relationships/tags" Target="../tags/tag393.xml"/><Relationship Id="rId560" Type="http://schemas.openxmlformats.org/officeDocument/2006/relationships/tags" Target="../tags/tag600.xml"/><Relationship Id="rId798" Type="http://schemas.openxmlformats.org/officeDocument/2006/relationships/tags" Target="../tags/tag838.xml"/><Relationship Id="rId1190" Type="http://schemas.openxmlformats.org/officeDocument/2006/relationships/tags" Target="../tags/tag1230.xml"/><Relationship Id="rId1204" Type="http://schemas.openxmlformats.org/officeDocument/2006/relationships/tags" Target="../tags/tag1244.xml"/><Relationship Id="rId1411" Type="http://schemas.openxmlformats.org/officeDocument/2006/relationships/tags" Target="../tags/tag1451.xml"/><Relationship Id="rId1649" Type="http://schemas.openxmlformats.org/officeDocument/2006/relationships/tags" Target="../tags/tag1689.xml"/><Relationship Id="rId1856" Type="http://schemas.openxmlformats.org/officeDocument/2006/relationships/tags" Target="../tags/tag1896.xml"/><Relationship Id="rId213" Type="http://schemas.openxmlformats.org/officeDocument/2006/relationships/tags" Target="../tags/tag253.xml"/><Relationship Id="rId420" Type="http://schemas.openxmlformats.org/officeDocument/2006/relationships/tags" Target="../tags/tag460.xml"/><Relationship Id="rId658" Type="http://schemas.openxmlformats.org/officeDocument/2006/relationships/tags" Target="../tags/tag698.xml"/><Relationship Id="rId865" Type="http://schemas.openxmlformats.org/officeDocument/2006/relationships/tags" Target="../tags/tag905.xml"/><Relationship Id="rId1050" Type="http://schemas.openxmlformats.org/officeDocument/2006/relationships/tags" Target="../tags/tag1090.xml"/><Relationship Id="rId1288" Type="http://schemas.openxmlformats.org/officeDocument/2006/relationships/tags" Target="../tags/tag1328.xml"/><Relationship Id="rId1495" Type="http://schemas.openxmlformats.org/officeDocument/2006/relationships/tags" Target="../tags/tag1535.xml"/><Relationship Id="rId1509" Type="http://schemas.openxmlformats.org/officeDocument/2006/relationships/tags" Target="../tags/tag1549.xml"/><Relationship Id="rId1716" Type="http://schemas.openxmlformats.org/officeDocument/2006/relationships/tags" Target="../tags/tag1756.xml"/><Relationship Id="rId1923" Type="http://schemas.openxmlformats.org/officeDocument/2006/relationships/tags" Target="../tags/tag1963.xml"/><Relationship Id="rId297" Type="http://schemas.openxmlformats.org/officeDocument/2006/relationships/tags" Target="../tags/tag337.xml"/><Relationship Id="rId518" Type="http://schemas.openxmlformats.org/officeDocument/2006/relationships/tags" Target="../tags/tag558.xml"/><Relationship Id="rId725" Type="http://schemas.openxmlformats.org/officeDocument/2006/relationships/tags" Target="../tags/tag765.xml"/><Relationship Id="rId932" Type="http://schemas.openxmlformats.org/officeDocument/2006/relationships/tags" Target="../tags/tag972.xml"/><Relationship Id="rId1148" Type="http://schemas.openxmlformats.org/officeDocument/2006/relationships/tags" Target="../tags/tag1188.xml"/><Relationship Id="rId1355" Type="http://schemas.openxmlformats.org/officeDocument/2006/relationships/tags" Target="../tags/tag1395.xml"/><Relationship Id="rId1562" Type="http://schemas.openxmlformats.org/officeDocument/2006/relationships/tags" Target="../tags/tag1602.xml"/><Relationship Id="rId157" Type="http://schemas.openxmlformats.org/officeDocument/2006/relationships/tags" Target="../tags/tag197.xml"/><Relationship Id="rId364" Type="http://schemas.openxmlformats.org/officeDocument/2006/relationships/tags" Target="../tags/tag404.xml"/><Relationship Id="rId1008" Type="http://schemas.openxmlformats.org/officeDocument/2006/relationships/tags" Target="../tags/tag1048.xml"/><Relationship Id="rId1215" Type="http://schemas.openxmlformats.org/officeDocument/2006/relationships/tags" Target="../tags/tag1255.xml"/><Relationship Id="rId1422" Type="http://schemas.openxmlformats.org/officeDocument/2006/relationships/tags" Target="../tags/tag1462.xml"/><Relationship Id="rId1867" Type="http://schemas.openxmlformats.org/officeDocument/2006/relationships/tags" Target="../tags/tag1907.xml"/><Relationship Id="rId61" Type="http://schemas.openxmlformats.org/officeDocument/2006/relationships/tags" Target="../tags/tag101.xml"/><Relationship Id="rId571" Type="http://schemas.openxmlformats.org/officeDocument/2006/relationships/tags" Target="../tags/tag611.xml"/><Relationship Id="rId669" Type="http://schemas.openxmlformats.org/officeDocument/2006/relationships/tags" Target="../tags/tag709.xml"/><Relationship Id="rId876" Type="http://schemas.openxmlformats.org/officeDocument/2006/relationships/tags" Target="../tags/tag916.xml"/><Relationship Id="rId1299" Type="http://schemas.openxmlformats.org/officeDocument/2006/relationships/tags" Target="../tags/tag1339.xml"/><Relationship Id="rId1727" Type="http://schemas.openxmlformats.org/officeDocument/2006/relationships/tags" Target="../tags/tag1767.xml"/><Relationship Id="rId1934" Type="http://schemas.openxmlformats.org/officeDocument/2006/relationships/slideLayout" Target="../slideLayouts/slideLayout2.xml"/><Relationship Id="rId19" Type="http://schemas.openxmlformats.org/officeDocument/2006/relationships/tags" Target="../tags/tag59.xml"/><Relationship Id="rId224" Type="http://schemas.openxmlformats.org/officeDocument/2006/relationships/tags" Target="../tags/tag264.xml"/><Relationship Id="rId431" Type="http://schemas.openxmlformats.org/officeDocument/2006/relationships/tags" Target="../tags/tag471.xml"/><Relationship Id="rId529" Type="http://schemas.openxmlformats.org/officeDocument/2006/relationships/tags" Target="../tags/tag569.xml"/><Relationship Id="rId736" Type="http://schemas.openxmlformats.org/officeDocument/2006/relationships/tags" Target="../tags/tag776.xml"/><Relationship Id="rId1061" Type="http://schemas.openxmlformats.org/officeDocument/2006/relationships/tags" Target="../tags/tag1101.xml"/><Relationship Id="rId1159" Type="http://schemas.openxmlformats.org/officeDocument/2006/relationships/tags" Target="../tags/tag1199.xml"/><Relationship Id="rId1366" Type="http://schemas.openxmlformats.org/officeDocument/2006/relationships/tags" Target="../tags/tag1406.xml"/><Relationship Id="rId168" Type="http://schemas.openxmlformats.org/officeDocument/2006/relationships/tags" Target="../tags/tag208.xml"/><Relationship Id="rId943" Type="http://schemas.openxmlformats.org/officeDocument/2006/relationships/tags" Target="../tags/tag983.xml"/><Relationship Id="rId1019" Type="http://schemas.openxmlformats.org/officeDocument/2006/relationships/tags" Target="../tags/tag1059.xml"/><Relationship Id="rId1573" Type="http://schemas.openxmlformats.org/officeDocument/2006/relationships/tags" Target="../tags/tag1613.xml"/><Relationship Id="rId1780" Type="http://schemas.openxmlformats.org/officeDocument/2006/relationships/tags" Target="../tags/tag1820.xml"/><Relationship Id="rId1878" Type="http://schemas.openxmlformats.org/officeDocument/2006/relationships/tags" Target="../tags/tag1918.xml"/><Relationship Id="rId72" Type="http://schemas.openxmlformats.org/officeDocument/2006/relationships/tags" Target="../tags/tag112.xml"/><Relationship Id="rId375" Type="http://schemas.openxmlformats.org/officeDocument/2006/relationships/tags" Target="../tags/tag415.xml"/><Relationship Id="rId582" Type="http://schemas.openxmlformats.org/officeDocument/2006/relationships/tags" Target="../tags/tag622.xml"/><Relationship Id="rId803" Type="http://schemas.openxmlformats.org/officeDocument/2006/relationships/tags" Target="../tags/tag843.xml"/><Relationship Id="rId1226" Type="http://schemas.openxmlformats.org/officeDocument/2006/relationships/tags" Target="../tags/tag1266.xml"/><Relationship Id="rId1433" Type="http://schemas.openxmlformats.org/officeDocument/2006/relationships/tags" Target="../tags/tag1473.xml"/><Relationship Id="rId1640" Type="http://schemas.openxmlformats.org/officeDocument/2006/relationships/tags" Target="../tags/tag1680.xml"/><Relationship Id="rId1738" Type="http://schemas.openxmlformats.org/officeDocument/2006/relationships/tags" Target="../tags/tag1778.xml"/><Relationship Id="rId3" Type="http://schemas.openxmlformats.org/officeDocument/2006/relationships/tags" Target="../tags/tag43.xml"/><Relationship Id="rId235" Type="http://schemas.openxmlformats.org/officeDocument/2006/relationships/tags" Target="../tags/tag275.xml"/><Relationship Id="rId442" Type="http://schemas.openxmlformats.org/officeDocument/2006/relationships/tags" Target="../tags/tag482.xml"/><Relationship Id="rId887" Type="http://schemas.openxmlformats.org/officeDocument/2006/relationships/tags" Target="../tags/tag927.xml"/><Relationship Id="rId1072" Type="http://schemas.openxmlformats.org/officeDocument/2006/relationships/tags" Target="../tags/tag1112.xml"/><Relationship Id="rId1500" Type="http://schemas.openxmlformats.org/officeDocument/2006/relationships/tags" Target="../tags/tag1540.xml"/><Relationship Id="rId302" Type="http://schemas.openxmlformats.org/officeDocument/2006/relationships/tags" Target="../tags/tag342.xml"/><Relationship Id="rId747" Type="http://schemas.openxmlformats.org/officeDocument/2006/relationships/tags" Target="../tags/tag787.xml"/><Relationship Id="rId954" Type="http://schemas.openxmlformats.org/officeDocument/2006/relationships/tags" Target="../tags/tag994.xml"/><Relationship Id="rId1377" Type="http://schemas.openxmlformats.org/officeDocument/2006/relationships/tags" Target="../tags/tag1417.xml"/><Relationship Id="rId1584" Type="http://schemas.openxmlformats.org/officeDocument/2006/relationships/tags" Target="../tags/tag1624.xml"/><Relationship Id="rId1791" Type="http://schemas.openxmlformats.org/officeDocument/2006/relationships/tags" Target="../tags/tag1831.xml"/><Relationship Id="rId1805" Type="http://schemas.openxmlformats.org/officeDocument/2006/relationships/tags" Target="../tags/tag1845.xml"/><Relationship Id="rId83" Type="http://schemas.openxmlformats.org/officeDocument/2006/relationships/tags" Target="../tags/tag123.xml"/><Relationship Id="rId179" Type="http://schemas.openxmlformats.org/officeDocument/2006/relationships/tags" Target="../tags/tag219.xml"/><Relationship Id="rId386" Type="http://schemas.openxmlformats.org/officeDocument/2006/relationships/tags" Target="../tags/tag426.xml"/><Relationship Id="rId593" Type="http://schemas.openxmlformats.org/officeDocument/2006/relationships/tags" Target="../tags/tag633.xml"/><Relationship Id="rId607" Type="http://schemas.openxmlformats.org/officeDocument/2006/relationships/tags" Target="../tags/tag647.xml"/><Relationship Id="rId814" Type="http://schemas.openxmlformats.org/officeDocument/2006/relationships/tags" Target="../tags/tag854.xml"/><Relationship Id="rId1237" Type="http://schemas.openxmlformats.org/officeDocument/2006/relationships/tags" Target="../tags/tag1277.xml"/><Relationship Id="rId1444" Type="http://schemas.openxmlformats.org/officeDocument/2006/relationships/tags" Target="../tags/tag1484.xml"/><Relationship Id="rId1651" Type="http://schemas.openxmlformats.org/officeDocument/2006/relationships/tags" Target="../tags/tag1691.xml"/><Relationship Id="rId1889" Type="http://schemas.openxmlformats.org/officeDocument/2006/relationships/tags" Target="../tags/tag1929.xml"/><Relationship Id="rId246" Type="http://schemas.openxmlformats.org/officeDocument/2006/relationships/tags" Target="../tags/tag286.xml"/><Relationship Id="rId453" Type="http://schemas.openxmlformats.org/officeDocument/2006/relationships/tags" Target="../tags/tag493.xml"/><Relationship Id="rId660" Type="http://schemas.openxmlformats.org/officeDocument/2006/relationships/tags" Target="../tags/tag700.xml"/><Relationship Id="rId898" Type="http://schemas.openxmlformats.org/officeDocument/2006/relationships/tags" Target="../tags/tag938.xml"/><Relationship Id="rId1083" Type="http://schemas.openxmlformats.org/officeDocument/2006/relationships/tags" Target="../tags/tag1123.xml"/><Relationship Id="rId1290" Type="http://schemas.openxmlformats.org/officeDocument/2006/relationships/tags" Target="../tags/tag1330.xml"/><Relationship Id="rId1304" Type="http://schemas.openxmlformats.org/officeDocument/2006/relationships/tags" Target="../tags/tag1344.xml"/><Relationship Id="rId1511" Type="http://schemas.openxmlformats.org/officeDocument/2006/relationships/tags" Target="../tags/tag1551.xml"/><Relationship Id="rId1749" Type="http://schemas.openxmlformats.org/officeDocument/2006/relationships/tags" Target="../tags/tag1789.xml"/><Relationship Id="rId106" Type="http://schemas.openxmlformats.org/officeDocument/2006/relationships/tags" Target="../tags/tag146.xml"/><Relationship Id="rId313" Type="http://schemas.openxmlformats.org/officeDocument/2006/relationships/tags" Target="../tags/tag353.xml"/><Relationship Id="rId758" Type="http://schemas.openxmlformats.org/officeDocument/2006/relationships/tags" Target="../tags/tag798.xml"/><Relationship Id="rId965" Type="http://schemas.openxmlformats.org/officeDocument/2006/relationships/tags" Target="../tags/tag1005.xml"/><Relationship Id="rId1150" Type="http://schemas.openxmlformats.org/officeDocument/2006/relationships/tags" Target="../tags/tag1190.xml"/><Relationship Id="rId1388" Type="http://schemas.openxmlformats.org/officeDocument/2006/relationships/tags" Target="../tags/tag1428.xml"/><Relationship Id="rId1595" Type="http://schemas.openxmlformats.org/officeDocument/2006/relationships/tags" Target="../tags/tag1635.xml"/><Relationship Id="rId1609" Type="http://schemas.openxmlformats.org/officeDocument/2006/relationships/tags" Target="../tags/tag1649.xml"/><Relationship Id="rId1816" Type="http://schemas.openxmlformats.org/officeDocument/2006/relationships/tags" Target="../tags/tag1856.xml"/><Relationship Id="rId10" Type="http://schemas.openxmlformats.org/officeDocument/2006/relationships/tags" Target="../tags/tag50.xml"/><Relationship Id="rId94" Type="http://schemas.openxmlformats.org/officeDocument/2006/relationships/tags" Target="../tags/tag134.xml"/><Relationship Id="rId397" Type="http://schemas.openxmlformats.org/officeDocument/2006/relationships/tags" Target="../tags/tag437.xml"/><Relationship Id="rId520" Type="http://schemas.openxmlformats.org/officeDocument/2006/relationships/tags" Target="../tags/tag560.xml"/><Relationship Id="rId618" Type="http://schemas.openxmlformats.org/officeDocument/2006/relationships/tags" Target="../tags/tag658.xml"/><Relationship Id="rId825" Type="http://schemas.openxmlformats.org/officeDocument/2006/relationships/tags" Target="../tags/tag865.xml"/><Relationship Id="rId1248" Type="http://schemas.openxmlformats.org/officeDocument/2006/relationships/tags" Target="../tags/tag1288.xml"/><Relationship Id="rId1455" Type="http://schemas.openxmlformats.org/officeDocument/2006/relationships/tags" Target="../tags/tag1495.xml"/><Relationship Id="rId1662" Type="http://schemas.openxmlformats.org/officeDocument/2006/relationships/tags" Target="../tags/tag1702.xml"/><Relationship Id="rId257" Type="http://schemas.openxmlformats.org/officeDocument/2006/relationships/tags" Target="../tags/tag297.xml"/><Relationship Id="rId464" Type="http://schemas.openxmlformats.org/officeDocument/2006/relationships/tags" Target="../tags/tag504.xml"/><Relationship Id="rId1010" Type="http://schemas.openxmlformats.org/officeDocument/2006/relationships/tags" Target="../tags/tag1050.xml"/><Relationship Id="rId1094" Type="http://schemas.openxmlformats.org/officeDocument/2006/relationships/tags" Target="../tags/tag1134.xml"/><Relationship Id="rId1108" Type="http://schemas.openxmlformats.org/officeDocument/2006/relationships/tags" Target="../tags/tag1148.xml"/><Relationship Id="rId1315" Type="http://schemas.openxmlformats.org/officeDocument/2006/relationships/tags" Target="../tags/tag1355.xml"/><Relationship Id="rId117" Type="http://schemas.openxmlformats.org/officeDocument/2006/relationships/tags" Target="../tags/tag157.xml"/><Relationship Id="rId671" Type="http://schemas.openxmlformats.org/officeDocument/2006/relationships/tags" Target="../tags/tag711.xml"/><Relationship Id="rId769" Type="http://schemas.openxmlformats.org/officeDocument/2006/relationships/tags" Target="../tags/tag809.xml"/><Relationship Id="rId976" Type="http://schemas.openxmlformats.org/officeDocument/2006/relationships/tags" Target="../tags/tag1016.xml"/><Relationship Id="rId1399" Type="http://schemas.openxmlformats.org/officeDocument/2006/relationships/tags" Target="../tags/tag1439.xml"/><Relationship Id="rId324" Type="http://schemas.openxmlformats.org/officeDocument/2006/relationships/tags" Target="../tags/tag364.xml"/><Relationship Id="rId531" Type="http://schemas.openxmlformats.org/officeDocument/2006/relationships/tags" Target="../tags/tag571.xml"/><Relationship Id="rId629" Type="http://schemas.openxmlformats.org/officeDocument/2006/relationships/tags" Target="../tags/tag669.xml"/><Relationship Id="rId1161" Type="http://schemas.openxmlformats.org/officeDocument/2006/relationships/tags" Target="../tags/tag1201.xml"/><Relationship Id="rId1259" Type="http://schemas.openxmlformats.org/officeDocument/2006/relationships/tags" Target="../tags/tag1299.xml"/><Relationship Id="rId1466" Type="http://schemas.openxmlformats.org/officeDocument/2006/relationships/tags" Target="../tags/tag1506.xml"/><Relationship Id="rId836" Type="http://schemas.openxmlformats.org/officeDocument/2006/relationships/tags" Target="../tags/tag876.xml"/><Relationship Id="rId1021" Type="http://schemas.openxmlformats.org/officeDocument/2006/relationships/tags" Target="../tags/tag1061.xml"/><Relationship Id="rId1119" Type="http://schemas.openxmlformats.org/officeDocument/2006/relationships/tags" Target="../tags/tag1159.xml"/><Relationship Id="rId1673" Type="http://schemas.openxmlformats.org/officeDocument/2006/relationships/tags" Target="../tags/tag1713.xml"/><Relationship Id="rId1880" Type="http://schemas.openxmlformats.org/officeDocument/2006/relationships/tags" Target="../tags/tag1920.xml"/><Relationship Id="rId903" Type="http://schemas.openxmlformats.org/officeDocument/2006/relationships/tags" Target="../tags/tag943.xml"/><Relationship Id="rId1326" Type="http://schemas.openxmlformats.org/officeDocument/2006/relationships/tags" Target="../tags/tag1366.xml"/><Relationship Id="rId1533" Type="http://schemas.openxmlformats.org/officeDocument/2006/relationships/tags" Target="../tags/tag1573.xml"/><Relationship Id="rId1740" Type="http://schemas.openxmlformats.org/officeDocument/2006/relationships/tags" Target="../tags/tag1780.xml"/><Relationship Id="rId32" Type="http://schemas.openxmlformats.org/officeDocument/2006/relationships/tags" Target="../tags/tag72.xml"/><Relationship Id="rId1600" Type="http://schemas.openxmlformats.org/officeDocument/2006/relationships/tags" Target="../tags/tag1640.xml"/><Relationship Id="rId1838" Type="http://schemas.openxmlformats.org/officeDocument/2006/relationships/tags" Target="../tags/tag1878.xml"/><Relationship Id="rId181" Type="http://schemas.openxmlformats.org/officeDocument/2006/relationships/tags" Target="../tags/tag221.xml"/><Relationship Id="rId1905" Type="http://schemas.openxmlformats.org/officeDocument/2006/relationships/tags" Target="../tags/tag1945.xml"/><Relationship Id="rId279" Type="http://schemas.openxmlformats.org/officeDocument/2006/relationships/tags" Target="../tags/tag319.xml"/><Relationship Id="rId486" Type="http://schemas.openxmlformats.org/officeDocument/2006/relationships/tags" Target="../tags/tag526.xml"/><Relationship Id="rId693" Type="http://schemas.openxmlformats.org/officeDocument/2006/relationships/tags" Target="../tags/tag733.xml"/><Relationship Id="rId139" Type="http://schemas.openxmlformats.org/officeDocument/2006/relationships/tags" Target="../tags/tag179.xml"/><Relationship Id="rId346" Type="http://schemas.openxmlformats.org/officeDocument/2006/relationships/tags" Target="../tags/tag386.xml"/><Relationship Id="rId553" Type="http://schemas.openxmlformats.org/officeDocument/2006/relationships/tags" Target="../tags/tag593.xml"/><Relationship Id="rId760" Type="http://schemas.openxmlformats.org/officeDocument/2006/relationships/tags" Target="../tags/tag800.xml"/><Relationship Id="rId998" Type="http://schemas.openxmlformats.org/officeDocument/2006/relationships/tags" Target="../tags/tag1038.xml"/><Relationship Id="rId1183" Type="http://schemas.openxmlformats.org/officeDocument/2006/relationships/tags" Target="../tags/tag1223.xml"/><Relationship Id="rId1390" Type="http://schemas.openxmlformats.org/officeDocument/2006/relationships/tags" Target="../tags/tag1430.xml"/><Relationship Id="rId206" Type="http://schemas.openxmlformats.org/officeDocument/2006/relationships/tags" Target="../tags/tag246.xml"/><Relationship Id="rId413" Type="http://schemas.openxmlformats.org/officeDocument/2006/relationships/tags" Target="../tags/tag453.xml"/><Relationship Id="rId858" Type="http://schemas.openxmlformats.org/officeDocument/2006/relationships/tags" Target="../tags/tag898.xml"/><Relationship Id="rId1043" Type="http://schemas.openxmlformats.org/officeDocument/2006/relationships/tags" Target="../tags/tag1083.xml"/><Relationship Id="rId1488" Type="http://schemas.openxmlformats.org/officeDocument/2006/relationships/tags" Target="../tags/tag1528.xml"/><Relationship Id="rId1695" Type="http://schemas.openxmlformats.org/officeDocument/2006/relationships/tags" Target="../tags/tag1735.xml"/><Relationship Id="rId620" Type="http://schemas.openxmlformats.org/officeDocument/2006/relationships/tags" Target="../tags/tag660.xml"/><Relationship Id="rId718" Type="http://schemas.openxmlformats.org/officeDocument/2006/relationships/tags" Target="../tags/tag758.xml"/><Relationship Id="rId925" Type="http://schemas.openxmlformats.org/officeDocument/2006/relationships/tags" Target="../tags/tag965.xml"/><Relationship Id="rId1250" Type="http://schemas.openxmlformats.org/officeDocument/2006/relationships/tags" Target="../tags/tag1290.xml"/><Relationship Id="rId1348" Type="http://schemas.openxmlformats.org/officeDocument/2006/relationships/tags" Target="../tags/tag1388.xml"/><Relationship Id="rId1555" Type="http://schemas.openxmlformats.org/officeDocument/2006/relationships/tags" Target="../tags/tag1595.xml"/><Relationship Id="rId1762" Type="http://schemas.openxmlformats.org/officeDocument/2006/relationships/tags" Target="../tags/tag1802.xml"/><Relationship Id="rId1110" Type="http://schemas.openxmlformats.org/officeDocument/2006/relationships/tags" Target="../tags/tag1150.xml"/><Relationship Id="rId1208" Type="http://schemas.openxmlformats.org/officeDocument/2006/relationships/tags" Target="../tags/tag1248.xml"/><Relationship Id="rId1415" Type="http://schemas.openxmlformats.org/officeDocument/2006/relationships/tags" Target="../tags/tag1455.xml"/><Relationship Id="rId54" Type="http://schemas.openxmlformats.org/officeDocument/2006/relationships/tags" Target="../tags/tag94.xml"/><Relationship Id="rId1622" Type="http://schemas.openxmlformats.org/officeDocument/2006/relationships/tags" Target="../tags/tag1662.xml"/><Relationship Id="rId1927" Type="http://schemas.openxmlformats.org/officeDocument/2006/relationships/tags" Target="../tags/tag1967.xml"/><Relationship Id="rId270" Type="http://schemas.openxmlformats.org/officeDocument/2006/relationships/tags" Target="../tags/tag310.xml"/><Relationship Id="rId130" Type="http://schemas.openxmlformats.org/officeDocument/2006/relationships/tags" Target="../tags/tag170.xml"/><Relationship Id="rId368" Type="http://schemas.openxmlformats.org/officeDocument/2006/relationships/tags" Target="../tags/tag408.xml"/><Relationship Id="rId575" Type="http://schemas.openxmlformats.org/officeDocument/2006/relationships/tags" Target="../tags/tag615.xml"/><Relationship Id="rId782" Type="http://schemas.openxmlformats.org/officeDocument/2006/relationships/tags" Target="../tags/tag822.xml"/><Relationship Id="rId228" Type="http://schemas.openxmlformats.org/officeDocument/2006/relationships/tags" Target="../tags/tag268.xml"/><Relationship Id="rId435" Type="http://schemas.openxmlformats.org/officeDocument/2006/relationships/tags" Target="../tags/tag475.xml"/><Relationship Id="rId642" Type="http://schemas.openxmlformats.org/officeDocument/2006/relationships/tags" Target="../tags/tag682.xml"/><Relationship Id="rId1065" Type="http://schemas.openxmlformats.org/officeDocument/2006/relationships/tags" Target="../tags/tag1105.xml"/><Relationship Id="rId1272" Type="http://schemas.openxmlformats.org/officeDocument/2006/relationships/tags" Target="../tags/tag1312.xml"/><Relationship Id="rId502" Type="http://schemas.openxmlformats.org/officeDocument/2006/relationships/tags" Target="../tags/tag542.xml"/><Relationship Id="rId947" Type="http://schemas.openxmlformats.org/officeDocument/2006/relationships/tags" Target="../tags/tag987.xml"/><Relationship Id="rId1132" Type="http://schemas.openxmlformats.org/officeDocument/2006/relationships/tags" Target="../tags/tag1172.xml"/><Relationship Id="rId1577" Type="http://schemas.openxmlformats.org/officeDocument/2006/relationships/tags" Target="../tags/tag1617.xml"/><Relationship Id="rId1784" Type="http://schemas.openxmlformats.org/officeDocument/2006/relationships/tags" Target="../tags/tag1824.xml"/><Relationship Id="rId76" Type="http://schemas.openxmlformats.org/officeDocument/2006/relationships/tags" Target="../tags/tag116.xml"/><Relationship Id="rId807" Type="http://schemas.openxmlformats.org/officeDocument/2006/relationships/tags" Target="../tags/tag847.xml"/><Relationship Id="rId1437" Type="http://schemas.openxmlformats.org/officeDocument/2006/relationships/tags" Target="../tags/tag1477.xml"/><Relationship Id="rId1644" Type="http://schemas.openxmlformats.org/officeDocument/2006/relationships/tags" Target="../tags/tag1684.xml"/><Relationship Id="rId1851" Type="http://schemas.openxmlformats.org/officeDocument/2006/relationships/tags" Target="../tags/tag1891.xml"/><Relationship Id="rId1504" Type="http://schemas.openxmlformats.org/officeDocument/2006/relationships/tags" Target="../tags/tag1544.xml"/><Relationship Id="rId1711" Type="http://schemas.openxmlformats.org/officeDocument/2006/relationships/tags" Target="../tags/tag1751.xml"/><Relationship Id="rId292" Type="http://schemas.openxmlformats.org/officeDocument/2006/relationships/tags" Target="../tags/tag332.xml"/><Relationship Id="rId1809" Type="http://schemas.openxmlformats.org/officeDocument/2006/relationships/tags" Target="../tags/tag1849.xml"/><Relationship Id="rId597" Type="http://schemas.openxmlformats.org/officeDocument/2006/relationships/tags" Target="../tags/tag637.xml"/><Relationship Id="rId152" Type="http://schemas.openxmlformats.org/officeDocument/2006/relationships/tags" Target="../tags/tag192.xml"/><Relationship Id="rId457" Type="http://schemas.openxmlformats.org/officeDocument/2006/relationships/tags" Target="../tags/tag497.xml"/><Relationship Id="rId1087" Type="http://schemas.openxmlformats.org/officeDocument/2006/relationships/tags" Target="../tags/tag1127.xml"/><Relationship Id="rId1294" Type="http://schemas.openxmlformats.org/officeDocument/2006/relationships/tags" Target="../tags/tag1334.xml"/><Relationship Id="rId664" Type="http://schemas.openxmlformats.org/officeDocument/2006/relationships/tags" Target="../tags/tag704.xml"/><Relationship Id="rId871" Type="http://schemas.openxmlformats.org/officeDocument/2006/relationships/tags" Target="../tags/tag911.xml"/><Relationship Id="rId969" Type="http://schemas.openxmlformats.org/officeDocument/2006/relationships/tags" Target="../tags/tag1009.xml"/><Relationship Id="rId1599" Type="http://schemas.openxmlformats.org/officeDocument/2006/relationships/tags" Target="../tags/tag1639.xml"/><Relationship Id="rId317" Type="http://schemas.openxmlformats.org/officeDocument/2006/relationships/tags" Target="../tags/tag357.xml"/><Relationship Id="rId524" Type="http://schemas.openxmlformats.org/officeDocument/2006/relationships/tags" Target="../tags/tag564.xml"/><Relationship Id="rId731" Type="http://schemas.openxmlformats.org/officeDocument/2006/relationships/tags" Target="../tags/tag771.xml"/><Relationship Id="rId1154" Type="http://schemas.openxmlformats.org/officeDocument/2006/relationships/tags" Target="../tags/tag1194.xml"/><Relationship Id="rId1361" Type="http://schemas.openxmlformats.org/officeDocument/2006/relationships/tags" Target="../tags/tag1401.xml"/><Relationship Id="rId1459" Type="http://schemas.openxmlformats.org/officeDocument/2006/relationships/tags" Target="../tags/tag1499.xml"/><Relationship Id="rId98" Type="http://schemas.openxmlformats.org/officeDocument/2006/relationships/tags" Target="../tags/tag138.xml"/><Relationship Id="rId829" Type="http://schemas.openxmlformats.org/officeDocument/2006/relationships/tags" Target="../tags/tag869.xml"/><Relationship Id="rId1014" Type="http://schemas.openxmlformats.org/officeDocument/2006/relationships/tags" Target="../tags/tag1054.xml"/><Relationship Id="rId1221" Type="http://schemas.openxmlformats.org/officeDocument/2006/relationships/tags" Target="../tags/tag1261.xml"/><Relationship Id="rId1666" Type="http://schemas.openxmlformats.org/officeDocument/2006/relationships/tags" Target="../tags/tag1706.xml"/><Relationship Id="rId1873" Type="http://schemas.openxmlformats.org/officeDocument/2006/relationships/tags" Target="../tags/tag1913.xml"/><Relationship Id="rId1319" Type="http://schemas.openxmlformats.org/officeDocument/2006/relationships/tags" Target="../tags/tag1359.xml"/><Relationship Id="rId1526" Type="http://schemas.openxmlformats.org/officeDocument/2006/relationships/tags" Target="../tags/tag1566.xml"/><Relationship Id="rId1733" Type="http://schemas.openxmlformats.org/officeDocument/2006/relationships/tags" Target="../tags/tag1773.xml"/><Relationship Id="rId25" Type="http://schemas.openxmlformats.org/officeDocument/2006/relationships/tags" Target="../tags/tag65.xml"/><Relationship Id="rId1800" Type="http://schemas.openxmlformats.org/officeDocument/2006/relationships/tags" Target="../tags/tag1840.xml"/><Relationship Id="rId174" Type="http://schemas.openxmlformats.org/officeDocument/2006/relationships/tags" Target="../tags/tag214.xml"/><Relationship Id="rId381" Type="http://schemas.openxmlformats.org/officeDocument/2006/relationships/tags" Target="../tags/tag421.xml"/><Relationship Id="rId241" Type="http://schemas.openxmlformats.org/officeDocument/2006/relationships/tags" Target="../tags/tag281.xml"/><Relationship Id="rId479" Type="http://schemas.openxmlformats.org/officeDocument/2006/relationships/tags" Target="../tags/tag519.xml"/><Relationship Id="rId686" Type="http://schemas.openxmlformats.org/officeDocument/2006/relationships/tags" Target="../tags/tag726.xml"/><Relationship Id="rId893" Type="http://schemas.openxmlformats.org/officeDocument/2006/relationships/tags" Target="../tags/tag933.xml"/><Relationship Id="rId339" Type="http://schemas.openxmlformats.org/officeDocument/2006/relationships/tags" Target="../tags/tag379.xml"/><Relationship Id="rId546" Type="http://schemas.openxmlformats.org/officeDocument/2006/relationships/tags" Target="../tags/tag586.xml"/><Relationship Id="rId753" Type="http://schemas.openxmlformats.org/officeDocument/2006/relationships/tags" Target="../tags/tag793.xml"/><Relationship Id="rId1176" Type="http://schemas.openxmlformats.org/officeDocument/2006/relationships/tags" Target="../tags/tag1216.xml"/><Relationship Id="rId1383" Type="http://schemas.openxmlformats.org/officeDocument/2006/relationships/tags" Target="../tags/tag1423.xml"/><Relationship Id="rId101" Type="http://schemas.openxmlformats.org/officeDocument/2006/relationships/tags" Target="../tags/tag141.xml"/><Relationship Id="rId406" Type="http://schemas.openxmlformats.org/officeDocument/2006/relationships/tags" Target="../tags/tag446.xml"/><Relationship Id="rId960" Type="http://schemas.openxmlformats.org/officeDocument/2006/relationships/tags" Target="../tags/tag1000.xml"/><Relationship Id="rId1036" Type="http://schemas.openxmlformats.org/officeDocument/2006/relationships/tags" Target="../tags/tag1076.xml"/><Relationship Id="rId1243" Type="http://schemas.openxmlformats.org/officeDocument/2006/relationships/tags" Target="../tags/tag1283.xml"/><Relationship Id="rId1590" Type="http://schemas.openxmlformats.org/officeDocument/2006/relationships/tags" Target="../tags/tag1630.xml"/><Relationship Id="rId1688" Type="http://schemas.openxmlformats.org/officeDocument/2006/relationships/tags" Target="../tags/tag1728.xml"/><Relationship Id="rId1895" Type="http://schemas.openxmlformats.org/officeDocument/2006/relationships/tags" Target="../tags/tag1935.xml"/><Relationship Id="rId613" Type="http://schemas.openxmlformats.org/officeDocument/2006/relationships/tags" Target="../tags/tag653.xml"/><Relationship Id="rId820" Type="http://schemas.openxmlformats.org/officeDocument/2006/relationships/tags" Target="../tags/tag860.xml"/><Relationship Id="rId918" Type="http://schemas.openxmlformats.org/officeDocument/2006/relationships/tags" Target="../tags/tag958.xml"/><Relationship Id="rId1450" Type="http://schemas.openxmlformats.org/officeDocument/2006/relationships/tags" Target="../tags/tag1490.xml"/><Relationship Id="rId1548" Type="http://schemas.openxmlformats.org/officeDocument/2006/relationships/tags" Target="../tags/tag1588.xml"/><Relationship Id="rId1755" Type="http://schemas.openxmlformats.org/officeDocument/2006/relationships/tags" Target="../tags/tag1795.xml"/><Relationship Id="rId1103" Type="http://schemas.openxmlformats.org/officeDocument/2006/relationships/tags" Target="../tags/tag1143.xml"/><Relationship Id="rId1310" Type="http://schemas.openxmlformats.org/officeDocument/2006/relationships/tags" Target="../tags/tag1350.xml"/><Relationship Id="rId1408" Type="http://schemas.openxmlformats.org/officeDocument/2006/relationships/tags" Target="../tags/tag1448.xml"/><Relationship Id="rId47" Type="http://schemas.openxmlformats.org/officeDocument/2006/relationships/tags" Target="../tags/tag87.xml"/><Relationship Id="rId1615" Type="http://schemas.openxmlformats.org/officeDocument/2006/relationships/tags" Target="../tags/tag1655.xml"/><Relationship Id="rId1822" Type="http://schemas.openxmlformats.org/officeDocument/2006/relationships/tags" Target="../tags/tag1862.xml"/><Relationship Id="rId196" Type="http://schemas.openxmlformats.org/officeDocument/2006/relationships/tags" Target="../tags/tag236.xml"/><Relationship Id="rId263" Type="http://schemas.openxmlformats.org/officeDocument/2006/relationships/tags" Target="../tags/tag303.xml"/><Relationship Id="rId470" Type="http://schemas.openxmlformats.org/officeDocument/2006/relationships/tags" Target="../tags/tag510.xml"/><Relationship Id="rId123" Type="http://schemas.openxmlformats.org/officeDocument/2006/relationships/tags" Target="../tags/tag163.xml"/><Relationship Id="rId330" Type="http://schemas.openxmlformats.org/officeDocument/2006/relationships/tags" Target="../tags/tag370.xml"/><Relationship Id="rId568" Type="http://schemas.openxmlformats.org/officeDocument/2006/relationships/tags" Target="../tags/tag608.xml"/><Relationship Id="rId775" Type="http://schemas.openxmlformats.org/officeDocument/2006/relationships/tags" Target="../tags/tag815.xml"/><Relationship Id="rId982" Type="http://schemas.openxmlformats.org/officeDocument/2006/relationships/tags" Target="../tags/tag1022.xml"/><Relationship Id="rId1198" Type="http://schemas.openxmlformats.org/officeDocument/2006/relationships/tags" Target="../tags/tag1238.xml"/><Relationship Id="rId428" Type="http://schemas.openxmlformats.org/officeDocument/2006/relationships/tags" Target="../tags/tag468.xml"/><Relationship Id="rId635" Type="http://schemas.openxmlformats.org/officeDocument/2006/relationships/tags" Target="../tags/tag675.xml"/><Relationship Id="rId842" Type="http://schemas.openxmlformats.org/officeDocument/2006/relationships/tags" Target="../tags/tag882.xml"/><Relationship Id="rId1058" Type="http://schemas.openxmlformats.org/officeDocument/2006/relationships/tags" Target="../tags/tag1098.xml"/><Relationship Id="rId1265" Type="http://schemas.openxmlformats.org/officeDocument/2006/relationships/tags" Target="../tags/tag1305.xml"/><Relationship Id="rId1472" Type="http://schemas.openxmlformats.org/officeDocument/2006/relationships/tags" Target="../tags/tag1512.xml"/><Relationship Id="rId702" Type="http://schemas.openxmlformats.org/officeDocument/2006/relationships/tags" Target="../tags/tag742.xml"/><Relationship Id="rId1125" Type="http://schemas.openxmlformats.org/officeDocument/2006/relationships/tags" Target="../tags/tag1165.xml"/><Relationship Id="rId1332" Type="http://schemas.openxmlformats.org/officeDocument/2006/relationships/tags" Target="../tags/tag1372.xml"/><Relationship Id="rId1777" Type="http://schemas.openxmlformats.org/officeDocument/2006/relationships/tags" Target="../tags/tag1817.xml"/><Relationship Id="rId69" Type="http://schemas.openxmlformats.org/officeDocument/2006/relationships/tags" Target="../tags/tag109.xml"/><Relationship Id="rId1637" Type="http://schemas.openxmlformats.org/officeDocument/2006/relationships/tags" Target="../tags/tag1677.xml"/><Relationship Id="rId1844" Type="http://schemas.openxmlformats.org/officeDocument/2006/relationships/tags" Target="../tags/tag1884.xml"/><Relationship Id="rId1704" Type="http://schemas.openxmlformats.org/officeDocument/2006/relationships/tags" Target="../tags/tag1744.xml"/><Relationship Id="rId285" Type="http://schemas.openxmlformats.org/officeDocument/2006/relationships/tags" Target="../tags/tag325.xml"/><Relationship Id="rId1911" Type="http://schemas.openxmlformats.org/officeDocument/2006/relationships/tags" Target="../tags/tag1951.xml"/><Relationship Id="rId492" Type="http://schemas.openxmlformats.org/officeDocument/2006/relationships/tags" Target="../tags/tag532.xml"/><Relationship Id="rId797" Type="http://schemas.openxmlformats.org/officeDocument/2006/relationships/tags" Target="../tags/tag837.xml"/><Relationship Id="rId145" Type="http://schemas.openxmlformats.org/officeDocument/2006/relationships/tags" Target="../tags/tag185.xml"/><Relationship Id="rId352" Type="http://schemas.openxmlformats.org/officeDocument/2006/relationships/tags" Target="../tags/tag392.xml"/><Relationship Id="rId1287" Type="http://schemas.openxmlformats.org/officeDocument/2006/relationships/tags" Target="../tags/tag1327.xml"/><Relationship Id="rId212" Type="http://schemas.openxmlformats.org/officeDocument/2006/relationships/tags" Target="../tags/tag252.xml"/><Relationship Id="rId657" Type="http://schemas.openxmlformats.org/officeDocument/2006/relationships/tags" Target="../tags/tag697.xml"/><Relationship Id="rId864" Type="http://schemas.openxmlformats.org/officeDocument/2006/relationships/tags" Target="../tags/tag904.xml"/><Relationship Id="rId1494" Type="http://schemas.openxmlformats.org/officeDocument/2006/relationships/tags" Target="../tags/tag1534.xml"/><Relationship Id="rId1799" Type="http://schemas.openxmlformats.org/officeDocument/2006/relationships/tags" Target="../tags/tag1839.xml"/><Relationship Id="rId517" Type="http://schemas.openxmlformats.org/officeDocument/2006/relationships/tags" Target="../tags/tag557.xml"/><Relationship Id="rId724" Type="http://schemas.openxmlformats.org/officeDocument/2006/relationships/tags" Target="../tags/tag764.xml"/><Relationship Id="rId931" Type="http://schemas.openxmlformats.org/officeDocument/2006/relationships/tags" Target="../tags/tag971.xml"/><Relationship Id="rId1147" Type="http://schemas.openxmlformats.org/officeDocument/2006/relationships/tags" Target="../tags/tag1187.xml"/><Relationship Id="rId1354" Type="http://schemas.openxmlformats.org/officeDocument/2006/relationships/tags" Target="../tags/tag1394.xml"/><Relationship Id="rId1561" Type="http://schemas.openxmlformats.org/officeDocument/2006/relationships/tags" Target="../tags/tag1601.xml"/><Relationship Id="rId60" Type="http://schemas.openxmlformats.org/officeDocument/2006/relationships/tags" Target="../tags/tag100.xml"/><Relationship Id="rId1007" Type="http://schemas.openxmlformats.org/officeDocument/2006/relationships/tags" Target="../tags/tag1047.xml"/><Relationship Id="rId1214" Type="http://schemas.openxmlformats.org/officeDocument/2006/relationships/tags" Target="../tags/tag1254.xml"/><Relationship Id="rId1421" Type="http://schemas.openxmlformats.org/officeDocument/2006/relationships/tags" Target="../tags/tag1461.xml"/><Relationship Id="rId1659" Type="http://schemas.openxmlformats.org/officeDocument/2006/relationships/tags" Target="../tags/tag1699.xml"/><Relationship Id="rId1866" Type="http://schemas.openxmlformats.org/officeDocument/2006/relationships/tags" Target="../tags/tag1906.xml"/><Relationship Id="rId1519" Type="http://schemas.openxmlformats.org/officeDocument/2006/relationships/tags" Target="../tags/tag1559.xml"/><Relationship Id="rId1726" Type="http://schemas.openxmlformats.org/officeDocument/2006/relationships/tags" Target="../tags/tag1766.xml"/><Relationship Id="rId1933" Type="http://schemas.openxmlformats.org/officeDocument/2006/relationships/tags" Target="../tags/tag1973.xml"/><Relationship Id="rId18" Type="http://schemas.openxmlformats.org/officeDocument/2006/relationships/tags" Target="../tags/tag58.xml"/><Relationship Id="rId167" Type="http://schemas.openxmlformats.org/officeDocument/2006/relationships/tags" Target="../tags/tag207.xml"/><Relationship Id="rId374" Type="http://schemas.openxmlformats.org/officeDocument/2006/relationships/tags" Target="../tags/tag414.xml"/><Relationship Id="rId581" Type="http://schemas.openxmlformats.org/officeDocument/2006/relationships/tags" Target="../tags/tag621.xml"/><Relationship Id="rId234" Type="http://schemas.openxmlformats.org/officeDocument/2006/relationships/tags" Target="../tags/tag274.xml"/><Relationship Id="rId679" Type="http://schemas.openxmlformats.org/officeDocument/2006/relationships/tags" Target="../tags/tag719.xml"/><Relationship Id="rId886" Type="http://schemas.openxmlformats.org/officeDocument/2006/relationships/tags" Target="../tags/tag926.xml"/><Relationship Id="rId2" Type="http://schemas.openxmlformats.org/officeDocument/2006/relationships/tags" Target="../tags/tag42.xml"/><Relationship Id="rId441" Type="http://schemas.openxmlformats.org/officeDocument/2006/relationships/tags" Target="../tags/tag481.xml"/><Relationship Id="rId539" Type="http://schemas.openxmlformats.org/officeDocument/2006/relationships/tags" Target="../tags/tag579.xml"/><Relationship Id="rId746" Type="http://schemas.openxmlformats.org/officeDocument/2006/relationships/tags" Target="../tags/tag786.xml"/><Relationship Id="rId1071" Type="http://schemas.openxmlformats.org/officeDocument/2006/relationships/tags" Target="../tags/tag1111.xml"/><Relationship Id="rId1169" Type="http://schemas.openxmlformats.org/officeDocument/2006/relationships/tags" Target="../tags/tag1209.xml"/><Relationship Id="rId1376" Type="http://schemas.openxmlformats.org/officeDocument/2006/relationships/tags" Target="../tags/tag1416.xml"/><Relationship Id="rId1583" Type="http://schemas.openxmlformats.org/officeDocument/2006/relationships/tags" Target="../tags/tag1623.xml"/><Relationship Id="rId301" Type="http://schemas.openxmlformats.org/officeDocument/2006/relationships/tags" Target="../tags/tag341.xml"/><Relationship Id="rId953" Type="http://schemas.openxmlformats.org/officeDocument/2006/relationships/tags" Target="../tags/tag993.xml"/><Relationship Id="rId1029" Type="http://schemas.openxmlformats.org/officeDocument/2006/relationships/tags" Target="../tags/tag1069.xml"/><Relationship Id="rId1236" Type="http://schemas.openxmlformats.org/officeDocument/2006/relationships/tags" Target="../tags/tag1276.xml"/><Relationship Id="rId1790" Type="http://schemas.openxmlformats.org/officeDocument/2006/relationships/tags" Target="../tags/tag1830.xml"/><Relationship Id="rId1888" Type="http://schemas.openxmlformats.org/officeDocument/2006/relationships/tags" Target="../tags/tag1928.xml"/><Relationship Id="rId82" Type="http://schemas.openxmlformats.org/officeDocument/2006/relationships/tags" Target="../tags/tag122.xml"/><Relationship Id="rId606" Type="http://schemas.openxmlformats.org/officeDocument/2006/relationships/tags" Target="../tags/tag646.xml"/><Relationship Id="rId813" Type="http://schemas.openxmlformats.org/officeDocument/2006/relationships/tags" Target="../tags/tag853.xml"/><Relationship Id="rId1443" Type="http://schemas.openxmlformats.org/officeDocument/2006/relationships/tags" Target="../tags/tag1483.xml"/><Relationship Id="rId1650" Type="http://schemas.openxmlformats.org/officeDocument/2006/relationships/tags" Target="../tags/tag1690.xml"/><Relationship Id="rId1748" Type="http://schemas.openxmlformats.org/officeDocument/2006/relationships/tags" Target="../tags/tag1788.xml"/><Relationship Id="rId1303" Type="http://schemas.openxmlformats.org/officeDocument/2006/relationships/tags" Target="../tags/tag1343.xml"/><Relationship Id="rId1510" Type="http://schemas.openxmlformats.org/officeDocument/2006/relationships/tags" Target="../tags/tag1550.xml"/><Relationship Id="rId1608" Type="http://schemas.openxmlformats.org/officeDocument/2006/relationships/tags" Target="../tags/tag1648.xml"/><Relationship Id="rId1815" Type="http://schemas.openxmlformats.org/officeDocument/2006/relationships/tags" Target="../tags/tag1855.xml"/><Relationship Id="rId189" Type="http://schemas.openxmlformats.org/officeDocument/2006/relationships/tags" Target="../tags/tag229.xml"/><Relationship Id="rId396" Type="http://schemas.openxmlformats.org/officeDocument/2006/relationships/tags" Target="../tags/tag436.xml"/><Relationship Id="rId256" Type="http://schemas.openxmlformats.org/officeDocument/2006/relationships/tags" Target="../tags/tag296.xml"/><Relationship Id="rId463" Type="http://schemas.openxmlformats.org/officeDocument/2006/relationships/tags" Target="../tags/tag503.xml"/><Relationship Id="rId670" Type="http://schemas.openxmlformats.org/officeDocument/2006/relationships/tags" Target="../tags/tag710.xml"/><Relationship Id="rId1093" Type="http://schemas.openxmlformats.org/officeDocument/2006/relationships/tags" Target="../tags/tag1133.xml"/><Relationship Id="rId116" Type="http://schemas.openxmlformats.org/officeDocument/2006/relationships/tags" Target="../tags/tag156.xml"/><Relationship Id="rId323" Type="http://schemas.openxmlformats.org/officeDocument/2006/relationships/tags" Target="../tags/tag363.xml"/><Relationship Id="rId530" Type="http://schemas.openxmlformats.org/officeDocument/2006/relationships/tags" Target="../tags/tag570.xml"/><Relationship Id="rId768" Type="http://schemas.openxmlformats.org/officeDocument/2006/relationships/tags" Target="../tags/tag808.xml"/><Relationship Id="rId975" Type="http://schemas.openxmlformats.org/officeDocument/2006/relationships/tags" Target="../tags/tag1015.xml"/><Relationship Id="rId1160" Type="http://schemas.openxmlformats.org/officeDocument/2006/relationships/tags" Target="../tags/tag1200.xml"/><Relationship Id="rId1398" Type="http://schemas.openxmlformats.org/officeDocument/2006/relationships/tags" Target="../tags/tag1438.xml"/><Relationship Id="rId628" Type="http://schemas.openxmlformats.org/officeDocument/2006/relationships/tags" Target="../tags/tag668.xml"/><Relationship Id="rId835" Type="http://schemas.openxmlformats.org/officeDocument/2006/relationships/tags" Target="../tags/tag875.xml"/><Relationship Id="rId1258" Type="http://schemas.openxmlformats.org/officeDocument/2006/relationships/tags" Target="../tags/tag1298.xml"/><Relationship Id="rId1465" Type="http://schemas.openxmlformats.org/officeDocument/2006/relationships/tags" Target="../tags/tag1505.xml"/><Relationship Id="rId1672" Type="http://schemas.openxmlformats.org/officeDocument/2006/relationships/tags" Target="../tags/tag1712.xml"/><Relationship Id="rId1020" Type="http://schemas.openxmlformats.org/officeDocument/2006/relationships/tags" Target="../tags/tag1060.xml"/><Relationship Id="rId1118" Type="http://schemas.openxmlformats.org/officeDocument/2006/relationships/tags" Target="../tags/tag1158.xml"/><Relationship Id="rId1325" Type="http://schemas.openxmlformats.org/officeDocument/2006/relationships/tags" Target="../tags/tag1365.xml"/><Relationship Id="rId1532" Type="http://schemas.openxmlformats.org/officeDocument/2006/relationships/tags" Target="../tags/tag1572.xml"/><Relationship Id="rId902" Type="http://schemas.openxmlformats.org/officeDocument/2006/relationships/tags" Target="../tags/tag942.xml"/><Relationship Id="rId1837" Type="http://schemas.openxmlformats.org/officeDocument/2006/relationships/tags" Target="../tags/tag1877.xml"/><Relationship Id="rId31" Type="http://schemas.openxmlformats.org/officeDocument/2006/relationships/tags" Target="../tags/tag71.xml"/><Relationship Id="rId180" Type="http://schemas.openxmlformats.org/officeDocument/2006/relationships/tags" Target="../tags/tag220.xml"/><Relationship Id="rId278" Type="http://schemas.openxmlformats.org/officeDocument/2006/relationships/tags" Target="../tags/tag318.xml"/><Relationship Id="rId1904" Type="http://schemas.openxmlformats.org/officeDocument/2006/relationships/tags" Target="../tags/tag1944.xml"/><Relationship Id="rId485" Type="http://schemas.openxmlformats.org/officeDocument/2006/relationships/tags" Target="../tags/tag525.xml"/><Relationship Id="rId692" Type="http://schemas.openxmlformats.org/officeDocument/2006/relationships/tags" Target="../tags/tag732.xml"/><Relationship Id="rId138" Type="http://schemas.openxmlformats.org/officeDocument/2006/relationships/tags" Target="../tags/tag178.xml"/><Relationship Id="rId345" Type="http://schemas.openxmlformats.org/officeDocument/2006/relationships/tags" Target="../tags/tag385.xml"/><Relationship Id="rId552" Type="http://schemas.openxmlformats.org/officeDocument/2006/relationships/tags" Target="../tags/tag592.xml"/><Relationship Id="rId997" Type="http://schemas.openxmlformats.org/officeDocument/2006/relationships/tags" Target="../tags/tag1037.xml"/><Relationship Id="rId1182" Type="http://schemas.openxmlformats.org/officeDocument/2006/relationships/tags" Target="../tags/tag1222.xml"/><Relationship Id="rId205" Type="http://schemas.openxmlformats.org/officeDocument/2006/relationships/tags" Target="../tags/tag245.xml"/><Relationship Id="rId412" Type="http://schemas.openxmlformats.org/officeDocument/2006/relationships/tags" Target="../tags/tag452.xml"/><Relationship Id="rId857" Type="http://schemas.openxmlformats.org/officeDocument/2006/relationships/tags" Target="../tags/tag897.xml"/><Relationship Id="rId1042" Type="http://schemas.openxmlformats.org/officeDocument/2006/relationships/tags" Target="../tags/tag1082.xml"/><Relationship Id="rId1487" Type="http://schemas.openxmlformats.org/officeDocument/2006/relationships/tags" Target="../tags/tag1527.xml"/><Relationship Id="rId1694" Type="http://schemas.openxmlformats.org/officeDocument/2006/relationships/tags" Target="../tags/tag1734.xml"/></Relationships>
</file>

<file path=ppt/slides/_rels/slide37.xml.rels><?xml version="1.0" encoding="UTF-8" standalone="yes"?>
<Relationships xmlns="http://schemas.openxmlformats.org/package/2006/relationships"><Relationship Id="rId1522" Type="http://schemas.openxmlformats.org/officeDocument/2006/relationships/tags" Target="../tags/tag3495.xml"/><Relationship Id="rId1827" Type="http://schemas.openxmlformats.org/officeDocument/2006/relationships/tags" Target="../tags/tag3800.xml"/><Relationship Id="rId21" Type="http://schemas.openxmlformats.org/officeDocument/2006/relationships/tags" Target="../tags/tag1994.xml"/><Relationship Id="rId170" Type="http://schemas.openxmlformats.org/officeDocument/2006/relationships/tags" Target="../tags/tag2143.xml"/><Relationship Id="rId268" Type="http://schemas.openxmlformats.org/officeDocument/2006/relationships/tags" Target="../tags/tag2241.xml"/><Relationship Id="rId475" Type="http://schemas.openxmlformats.org/officeDocument/2006/relationships/tags" Target="../tags/tag2448.xml"/><Relationship Id="rId682" Type="http://schemas.openxmlformats.org/officeDocument/2006/relationships/tags" Target="../tags/tag2655.xml"/><Relationship Id="rId128" Type="http://schemas.openxmlformats.org/officeDocument/2006/relationships/tags" Target="../tags/tag2101.xml"/><Relationship Id="rId335" Type="http://schemas.openxmlformats.org/officeDocument/2006/relationships/tags" Target="../tags/tag2308.xml"/><Relationship Id="rId542" Type="http://schemas.openxmlformats.org/officeDocument/2006/relationships/tags" Target="../tags/tag2515.xml"/><Relationship Id="rId987" Type="http://schemas.openxmlformats.org/officeDocument/2006/relationships/tags" Target="../tags/tag2960.xml"/><Relationship Id="rId1172" Type="http://schemas.openxmlformats.org/officeDocument/2006/relationships/tags" Target="../tags/tag3145.xml"/><Relationship Id="rId402" Type="http://schemas.openxmlformats.org/officeDocument/2006/relationships/tags" Target="../tags/tag2375.xml"/><Relationship Id="rId847" Type="http://schemas.openxmlformats.org/officeDocument/2006/relationships/tags" Target="../tags/tag2820.xml"/><Relationship Id="rId1032" Type="http://schemas.openxmlformats.org/officeDocument/2006/relationships/tags" Target="../tags/tag3005.xml"/><Relationship Id="rId1477" Type="http://schemas.openxmlformats.org/officeDocument/2006/relationships/tags" Target="../tags/tag3450.xml"/><Relationship Id="rId1684" Type="http://schemas.openxmlformats.org/officeDocument/2006/relationships/tags" Target="../tags/tag3657.xml"/><Relationship Id="rId707" Type="http://schemas.openxmlformats.org/officeDocument/2006/relationships/tags" Target="../tags/tag2680.xml"/><Relationship Id="rId914" Type="http://schemas.openxmlformats.org/officeDocument/2006/relationships/tags" Target="../tags/tag2887.xml"/><Relationship Id="rId1337" Type="http://schemas.openxmlformats.org/officeDocument/2006/relationships/tags" Target="../tags/tag3310.xml"/><Relationship Id="rId1544" Type="http://schemas.openxmlformats.org/officeDocument/2006/relationships/tags" Target="../tags/tag3517.xml"/><Relationship Id="rId1751" Type="http://schemas.openxmlformats.org/officeDocument/2006/relationships/tags" Target="../tags/tag3724.xml"/><Relationship Id="rId43" Type="http://schemas.openxmlformats.org/officeDocument/2006/relationships/tags" Target="../tags/tag2016.xml"/><Relationship Id="rId1404" Type="http://schemas.openxmlformats.org/officeDocument/2006/relationships/tags" Target="../tags/tag3377.xml"/><Relationship Id="rId1611" Type="http://schemas.openxmlformats.org/officeDocument/2006/relationships/tags" Target="../tags/tag3584.xml"/><Relationship Id="rId1849" Type="http://schemas.openxmlformats.org/officeDocument/2006/relationships/tags" Target="../tags/tag3822.xml"/><Relationship Id="rId192" Type="http://schemas.openxmlformats.org/officeDocument/2006/relationships/tags" Target="../tags/tag2165.xml"/><Relationship Id="rId1709" Type="http://schemas.openxmlformats.org/officeDocument/2006/relationships/tags" Target="../tags/tag3682.xml"/><Relationship Id="rId497" Type="http://schemas.openxmlformats.org/officeDocument/2006/relationships/tags" Target="../tags/tag2470.xml"/><Relationship Id="rId357" Type="http://schemas.openxmlformats.org/officeDocument/2006/relationships/tags" Target="../tags/tag2330.xml"/><Relationship Id="rId1194" Type="http://schemas.openxmlformats.org/officeDocument/2006/relationships/tags" Target="../tags/tag3167.xml"/><Relationship Id="rId217" Type="http://schemas.openxmlformats.org/officeDocument/2006/relationships/tags" Target="../tags/tag2190.xml"/><Relationship Id="rId564" Type="http://schemas.openxmlformats.org/officeDocument/2006/relationships/tags" Target="../tags/tag2537.xml"/><Relationship Id="rId771" Type="http://schemas.openxmlformats.org/officeDocument/2006/relationships/tags" Target="../tags/tag2744.xml"/><Relationship Id="rId869" Type="http://schemas.openxmlformats.org/officeDocument/2006/relationships/tags" Target="../tags/tag2842.xml"/><Relationship Id="rId1499" Type="http://schemas.openxmlformats.org/officeDocument/2006/relationships/tags" Target="../tags/tag3472.xml"/><Relationship Id="rId424" Type="http://schemas.openxmlformats.org/officeDocument/2006/relationships/tags" Target="../tags/tag2397.xml"/><Relationship Id="rId631" Type="http://schemas.openxmlformats.org/officeDocument/2006/relationships/tags" Target="../tags/tag2604.xml"/><Relationship Id="rId729" Type="http://schemas.openxmlformats.org/officeDocument/2006/relationships/tags" Target="../tags/tag2702.xml"/><Relationship Id="rId1054" Type="http://schemas.openxmlformats.org/officeDocument/2006/relationships/tags" Target="../tags/tag3027.xml"/><Relationship Id="rId1261" Type="http://schemas.openxmlformats.org/officeDocument/2006/relationships/tags" Target="../tags/tag3234.xml"/><Relationship Id="rId1359" Type="http://schemas.openxmlformats.org/officeDocument/2006/relationships/tags" Target="../tags/tag3332.xml"/><Relationship Id="rId936" Type="http://schemas.openxmlformats.org/officeDocument/2006/relationships/tags" Target="../tags/tag2909.xml"/><Relationship Id="rId1121" Type="http://schemas.openxmlformats.org/officeDocument/2006/relationships/tags" Target="../tags/tag3094.xml"/><Relationship Id="rId1219" Type="http://schemas.openxmlformats.org/officeDocument/2006/relationships/tags" Target="../tags/tag3192.xml"/><Relationship Id="rId1566" Type="http://schemas.openxmlformats.org/officeDocument/2006/relationships/tags" Target="../tags/tag3539.xml"/><Relationship Id="rId1773" Type="http://schemas.openxmlformats.org/officeDocument/2006/relationships/tags" Target="../tags/tag3746.xml"/><Relationship Id="rId65" Type="http://schemas.openxmlformats.org/officeDocument/2006/relationships/tags" Target="../tags/tag2038.xml"/><Relationship Id="rId1426" Type="http://schemas.openxmlformats.org/officeDocument/2006/relationships/tags" Target="../tags/tag3399.xml"/><Relationship Id="rId1633" Type="http://schemas.openxmlformats.org/officeDocument/2006/relationships/tags" Target="../tags/tag3606.xml"/><Relationship Id="rId1840" Type="http://schemas.openxmlformats.org/officeDocument/2006/relationships/tags" Target="../tags/tag3813.xml"/><Relationship Id="rId1700" Type="http://schemas.openxmlformats.org/officeDocument/2006/relationships/tags" Target="../tags/tag3673.xml"/><Relationship Id="rId281" Type="http://schemas.openxmlformats.org/officeDocument/2006/relationships/tags" Target="../tags/tag2254.xml"/><Relationship Id="rId141" Type="http://schemas.openxmlformats.org/officeDocument/2006/relationships/tags" Target="../tags/tag2114.xml"/><Relationship Id="rId379" Type="http://schemas.openxmlformats.org/officeDocument/2006/relationships/tags" Target="../tags/tag2352.xml"/><Relationship Id="rId586" Type="http://schemas.openxmlformats.org/officeDocument/2006/relationships/tags" Target="../tags/tag2559.xml"/><Relationship Id="rId793" Type="http://schemas.openxmlformats.org/officeDocument/2006/relationships/tags" Target="../tags/tag2766.xml"/><Relationship Id="rId7" Type="http://schemas.openxmlformats.org/officeDocument/2006/relationships/tags" Target="../tags/tag1980.xml"/><Relationship Id="rId239" Type="http://schemas.openxmlformats.org/officeDocument/2006/relationships/tags" Target="../tags/tag2212.xml"/><Relationship Id="rId446" Type="http://schemas.openxmlformats.org/officeDocument/2006/relationships/tags" Target="../tags/tag2419.xml"/><Relationship Id="rId653" Type="http://schemas.openxmlformats.org/officeDocument/2006/relationships/tags" Target="../tags/tag2626.xml"/><Relationship Id="rId1076" Type="http://schemas.openxmlformats.org/officeDocument/2006/relationships/tags" Target="../tags/tag3049.xml"/><Relationship Id="rId1283" Type="http://schemas.openxmlformats.org/officeDocument/2006/relationships/tags" Target="../tags/tag3256.xml"/><Relationship Id="rId1490" Type="http://schemas.openxmlformats.org/officeDocument/2006/relationships/tags" Target="../tags/tag3463.xml"/><Relationship Id="rId306" Type="http://schemas.openxmlformats.org/officeDocument/2006/relationships/tags" Target="../tags/tag2279.xml"/><Relationship Id="rId860" Type="http://schemas.openxmlformats.org/officeDocument/2006/relationships/tags" Target="../tags/tag2833.xml"/><Relationship Id="rId958" Type="http://schemas.openxmlformats.org/officeDocument/2006/relationships/tags" Target="../tags/tag2931.xml"/><Relationship Id="rId1143" Type="http://schemas.openxmlformats.org/officeDocument/2006/relationships/tags" Target="../tags/tag3116.xml"/><Relationship Id="rId1588" Type="http://schemas.openxmlformats.org/officeDocument/2006/relationships/tags" Target="../tags/tag3561.xml"/><Relationship Id="rId1795" Type="http://schemas.openxmlformats.org/officeDocument/2006/relationships/tags" Target="../tags/tag3768.xml"/><Relationship Id="rId87" Type="http://schemas.openxmlformats.org/officeDocument/2006/relationships/tags" Target="../tags/tag2060.xml"/><Relationship Id="rId513" Type="http://schemas.openxmlformats.org/officeDocument/2006/relationships/tags" Target="../tags/tag2486.xml"/><Relationship Id="rId720" Type="http://schemas.openxmlformats.org/officeDocument/2006/relationships/tags" Target="../tags/tag2693.xml"/><Relationship Id="rId818" Type="http://schemas.openxmlformats.org/officeDocument/2006/relationships/tags" Target="../tags/tag2791.xml"/><Relationship Id="rId1350" Type="http://schemas.openxmlformats.org/officeDocument/2006/relationships/tags" Target="../tags/tag3323.xml"/><Relationship Id="rId1448" Type="http://schemas.openxmlformats.org/officeDocument/2006/relationships/tags" Target="../tags/tag3421.xml"/><Relationship Id="rId1655" Type="http://schemas.openxmlformats.org/officeDocument/2006/relationships/tags" Target="../tags/tag3628.xml"/><Relationship Id="rId1003" Type="http://schemas.openxmlformats.org/officeDocument/2006/relationships/tags" Target="../tags/tag2976.xml"/><Relationship Id="rId1210" Type="http://schemas.openxmlformats.org/officeDocument/2006/relationships/tags" Target="../tags/tag3183.xml"/><Relationship Id="rId1308" Type="http://schemas.openxmlformats.org/officeDocument/2006/relationships/tags" Target="../tags/tag3281.xml"/><Relationship Id="rId1515" Type="http://schemas.openxmlformats.org/officeDocument/2006/relationships/tags" Target="../tags/tag3488.xml"/><Relationship Id="rId1722" Type="http://schemas.openxmlformats.org/officeDocument/2006/relationships/tags" Target="../tags/tag3695.xml"/><Relationship Id="rId14" Type="http://schemas.openxmlformats.org/officeDocument/2006/relationships/tags" Target="../tags/tag1987.xml"/><Relationship Id="rId163" Type="http://schemas.openxmlformats.org/officeDocument/2006/relationships/tags" Target="../tags/tag2136.xml"/><Relationship Id="rId370" Type="http://schemas.openxmlformats.org/officeDocument/2006/relationships/tags" Target="../tags/tag2343.xml"/><Relationship Id="rId230" Type="http://schemas.openxmlformats.org/officeDocument/2006/relationships/tags" Target="../tags/tag2203.xml"/><Relationship Id="rId468" Type="http://schemas.openxmlformats.org/officeDocument/2006/relationships/tags" Target="../tags/tag2441.xml"/><Relationship Id="rId675" Type="http://schemas.openxmlformats.org/officeDocument/2006/relationships/tags" Target="../tags/tag2648.xml"/><Relationship Id="rId882" Type="http://schemas.openxmlformats.org/officeDocument/2006/relationships/tags" Target="../tags/tag2855.xml"/><Relationship Id="rId1098" Type="http://schemas.openxmlformats.org/officeDocument/2006/relationships/tags" Target="../tags/tag3071.xml"/><Relationship Id="rId328" Type="http://schemas.openxmlformats.org/officeDocument/2006/relationships/tags" Target="../tags/tag2301.xml"/><Relationship Id="rId535" Type="http://schemas.openxmlformats.org/officeDocument/2006/relationships/tags" Target="../tags/tag2508.xml"/><Relationship Id="rId742" Type="http://schemas.openxmlformats.org/officeDocument/2006/relationships/tags" Target="../tags/tag2715.xml"/><Relationship Id="rId1165" Type="http://schemas.openxmlformats.org/officeDocument/2006/relationships/tags" Target="../tags/tag3138.xml"/><Relationship Id="rId1372" Type="http://schemas.openxmlformats.org/officeDocument/2006/relationships/tags" Target="../tags/tag3345.xml"/><Relationship Id="rId602" Type="http://schemas.openxmlformats.org/officeDocument/2006/relationships/tags" Target="../tags/tag2575.xml"/><Relationship Id="rId1025" Type="http://schemas.openxmlformats.org/officeDocument/2006/relationships/tags" Target="../tags/tag2998.xml"/><Relationship Id="rId1232" Type="http://schemas.openxmlformats.org/officeDocument/2006/relationships/tags" Target="../tags/tag3205.xml"/><Relationship Id="rId1677" Type="http://schemas.openxmlformats.org/officeDocument/2006/relationships/tags" Target="../tags/tag3650.xml"/><Relationship Id="rId907" Type="http://schemas.openxmlformats.org/officeDocument/2006/relationships/tags" Target="../tags/tag2880.xml"/><Relationship Id="rId1537" Type="http://schemas.openxmlformats.org/officeDocument/2006/relationships/tags" Target="../tags/tag3510.xml"/><Relationship Id="rId1744" Type="http://schemas.openxmlformats.org/officeDocument/2006/relationships/tags" Target="../tags/tag3717.xml"/><Relationship Id="rId36" Type="http://schemas.openxmlformats.org/officeDocument/2006/relationships/tags" Target="../tags/tag2009.xml"/><Relationship Id="rId1604" Type="http://schemas.openxmlformats.org/officeDocument/2006/relationships/tags" Target="../tags/tag3577.xml"/><Relationship Id="rId185" Type="http://schemas.openxmlformats.org/officeDocument/2006/relationships/tags" Target="../tags/tag2158.xml"/><Relationship Id="rId1811" Type="http://schemas.openxmlformats.org/officeDocument/2006/relationships/tags" Target="../tags/tag3784.xml"/><Relationship Id="rId392" Type="http://schemas.openxmlformats.org/officeDocument/2006/relationships/tags" Target="../tags/tag2365.xml"/><Relationship Id="rId697" Type="http://schemas.openxmlformats.org/officeDocument/2006/relationships/tags" Target="../tags/tag2670.xml"/><Relationship Id="rId252" Type="http://schemas.openxmlformats.org/officeDocument/2006/relationships/tags" Target="../tags/tag2225.xml"/><Relationship Id="rId1187" Type="http://schemas.openxmlformats.org/officeDocument/2006/relationships/tags" Target="../tags/tag3160.xml"/><Relationship Id="rId112" Type="http://schemas.openxmlformats.org/officeDocument/2006/relationships/tags" Target="../tags/tag2085.xml"/><Relationship Id="rId557" Type="http://schemas.openxmlformats.org/officeDocument/2006/relationships/tags" Target="../tags/tag2530.xml"/><Relationship Id="rId764" Type="http://schemas.openxmlformats.org/officeDocument/2006/relationships/tags" Target="../tags/tag2737.xml"/><Relationship Id="rId971" Type="http://schemas.openxmlformats.org/officeDocument/2006/relationships/tags" Target="../tags/tag2944.xml"/><Relationship Id="rId1394" Type="http://schemas.openxmlformats.org/officeDocument/2006/relationships/tags" Target="../tags/tag3367.xml"/><Relationship Id="rId1699" Type="http://schemas.openxmlformats.org/officeDocument/2006/relationships/tags" Target="../tags/tag3672.xml"/><Relationship Id="rId417" Type="http://schemas.openxmlformats.org/officeDocument/2006/relationships/tags" Target="../tags/tag2390.xml"/><Relationship Id="rId624" Type="http://schemas.openxmlformats.org/officeDocument/2006/relationships/tags" Target="../tags/tag2597.xml"/><Relationship Id="rId831" Type="http://schemas.openxmlformats.org/officeDocument/2006/relationships/tags" Target="../tags/tag2804.xml"/><Relationship Id="rId1047" Type="http://schemas.openxmlformats.org/officeDocument/2006/relationships/tags" Target="../tags/tag3020.xml"/><Relationship Id="rId1254" Type="http://schemas.openxmlformats.org/officeDocument/2006/relationships/tags" Target="../tags/tag3227.xml"/><Relationship Id="rId1461" Type="http://schemas.openxmlformats.org/officeDocument/2006/relationships/tags" Target="../tags/tag3434.xml"/><Relationship Id="rId929" Type="http://schemas.openxmlformats.org/officeDocument/2006/relationships/tags" Target="../tags/tag2902.xml"/><Relationship Id="rId1114" Type="http://schemas.openxmlformats.org/officeDocument/2006/relationships/tags" Target="../tags/tag3087.xml"/><Relationship Id="rId1321" Type="http://schemas.openxmlformats.org/officeDocument/2006/relationships/tags" Target="../tags/tag3294.xml"/><Relationship Id="rId1559" Type="http://schemas.openxmlformats.org/officeDocument/2006/relationships/tags" Target="../tags/tag3532.xml"/><Relationship Id="rId1766" Type="http://schemas.openxmlformats.org/officeDocument/2006/relationships/tags" Target="../tags/tag3739.xml"/><Relationship Id="rId58" Type="http://schemas.openxmlformats.org/officeDocument/2006/relationships/tags" Target="../tags/tag2031.xml"/><Relationship Id="rId1419" Type="http://schemas.openxmlformats.org/officeDocument/2006/relationships/tags" Target="../tags/tag3392.xml"/><Relationship Id="rId1626" Type="http://schemas.openxmlformats.org/officeDocument/2006/relationships/tags" Target="../tags/tag3599.xml"/><Relationship Id="rId1833" Type="http://schemas.openxmlformats.org/officeDocument/2006/relationships/tags" Target="../tags/tag3806.xml"/><Relationship Id="rId274" Type="http://schemas.openxmlformats.org/officeDocument/2006/relationships/tags" Target="../tags/tag2247.xml"/><Relationship Id="rId481" Type="http://schemas.openxmlformats.org/officeDocument/2006/relationships/tags" Target="../tags/tag2454.xml"/><Relationship Id="rId134" Type="http://schemas.openxmlformats.org/officeDocument/2006/relationships/tags" Target="../tags/tag2107.xml"/><Relationship Id="rId579" Type="http://schemas.openxmlformats.org/officeDocument/2006/relationships/tags" Target="../tags/tag2552.xml"/><Relationship Id="rId786" Type="http://schemas.openxmlformats.org/officeDocument/2006/relationships/tags" Target="../tags/tag2759.xml"/><Relationship Id="rId993" Type="http://schemas.openxmlformats.org/officeDocument/2006/relationships/tags" Target="../tags/tag2966.xml"/><Relationship Id="rId341" Type="http://schemas.openxmlformats.org/officeDocument/2006/relationships/tags" Target="../tags/tag2314.xml"/><Relationship Id="rId439" Type="http://schemas.openxmlformats.org/officeDocument/2006/relationships/tags" Target="../tags/tag2412.xml"/><Relationship Id="rId646" Type="http://schemas.openxmlformats.org/officeDocument/2006/relationships/tags" Target="../tags/tag2619.xml"/><Relationship Id="rId1069" Type="http://schemas.openxmlformats.org/officeDocument/2006/relationships/tags" Target="../tags/tag3042.xml"/><Relationship Id="rId1276" Type="http://schemas.openxmlformats.org/officeDocument/2006/relationships/tags" Target="../tags/tag3249.xml"/><Relationship Id="rId1483" Type="http://schemas.openxmlformats.org/officeDocument/2006/relationships/tags" Target="../tags/tag3456.xml"/><Relationship Id="rId201" Type="http://schemas.openxmlformats.org/officeDocument/2006/relationships/tags" Target="../tags/tag2174.xml"/><Relationship Id="rId506" Type="http://schemas.openxmlformats.org/officeDocument/2006/relationships/tags" Target="../tags/tag2479.xml"/><Relationship Id="rId853" Type="http://schemas.openxmlformats.org/officeDocument/2006/relationships/tags" Target="../tags/tag2826.xml"/><Relationship Id="rId1136" Type="http://schemas.openxmlformats.org/officeDocument/2006/relationships/tags" Target="../tags/tag3109.xml"/><Relationship Id="rId1690" Type="http://schemas.openxmlformats.org/officeDocument/2006/relationships/tags" Target="../tags/tag3663.xml"/><Relationship Id="rId1788" Type="http://schemas.openxmlformats.org/officeDocument/2006/relationships/tags" Target="../tags/tag3761.xml"/><Relationship Id="rId713" Type="http://schemas.openxmlformats.org/officeDocument/2006/relationships/tags" Target="../tags/tag2686.xml"/><Relationship Id="rId920" Type="http://schemas.openxmlformats.org/officeDocument/2006/relationships/tags" Target="../tags/tag2893.xml"/><Relationship Id="rId1343" Type="http://schemas.openxmlformats.org/officeDocument/2006/relationships/tags" Target="../tags/tag3316.xml"/><Relationship Id="rId1550" Type="http://schemas.openxmlformats.org/officeDocument/2006/relationships/tags" Target="../tags/tag3523.xml"/><Relationship Id="rId1648" Type="http://schemas.openxmlformats.org/officeDocument/2006/relationships/tags" Target="../tags/tag3621.xml"/><Relationship Id="rId1203" Type="http://schemas.openxmlformats.org/officeDocument/2006/relationships/tags" Target="../tags/tag3176.xml"/><Relationship Id="rId1410" Type="http://schemas.openxmlformats.org/officeDocument/2006/relationships/tags" Target="../tags/tag3383.xml"/><Relationship Id="rId1508" Type="http://schemas.openxmlformats.org/officeDocument/2006/relationships/tags" Target="../tags/tag3481.xml"/><Relationship Id="rId1855" Type="http://schemas.openxmlformats.org/officeDocument/2006/relationships/notesSlide" Target="../notesSlides/notesSlide36.xml"/><Relationship Id="rId1715" Type="http://schemas.openxmlformats.org/officeDocument/2006/relationships/tags" Target="../tags/tag3688.xml"/><Relationship Id="rId296" Type="http://schemas.openxmlformats.org/officeDocument/2006/relationships/tags" Target="../tags/tag2269.xml"/><Relationship Id="rId156" Type="http://schemas.openxmlformats.org/officeDocument/2006/relationships/tags" Target="../tags/tag2129.xml"/><Relationship Id="rId363" Type="http://schemas.openxmlformats.org/officeDocument/2006/relationships/tags" Target="../tags/tag2336.xml"/><Relationship Id="rId570" Type="http://schemas.openxmlformats.org/officeDocument/2006/relationships/tags" Target="../tags/tag2543.xml"/><Relationship Id="rId223" Type="http://schemas.openxmlformats.org/officeDocument/2006/relationships/tags" Target="../tags/tag2196.xml"/><Relationship Id="rId430" Type="http://schemas.openxmlformats.org/officeDocument/2006/relationships/tags" Target="../tags/tag2403.xml"/><Relationship Id="rId668" Type="http://schemas.openxmlformats.org/officeDocument/2006/relationships/tags" Target="../tags/tag2641.xml"/><Relationship Id="rId875" Type="http://schemas.openxmlformats.org/officeDocument/2006/relationships/tags" Target="../tags/tag2848.xml"/><Relationship Id="rId1060" Type="http://schemas.openxmlformats.org/officeDocument/2006/relationships/tags" Target="../tags/tag3033.xml"/><Relationship Id="rId1298" Type="http://schemas.openxmlformats.org/officeDocument/2006/relationships/tags" Target="../tags/tag3271.xml"/><Relationship Id="rId528" Type="http://schemas.openxmlformats.org/officeDocument/2006/relationships/tags" Target="../tags/tag2501.xml"/><Relationship Id="rId735" Type="http://schemas.openxmlformats.org/officeDocument/2006/relationships/tags" Target="../tags/tag2708.xml"/><Relationship Id="rId942" Type="http://schemas.openxmlformats.org/officeDocument/2006/relationships/tags" Target="../tags/tag2915.xml"/><Relationship Id="rId1158" Type="http://schemas.openxmlformats.org/officeDocument/2006/relationships/tags" Target="../tags/tag3131.xml"/><Relationship Id="rId1365" Type="http://schemas.openxmlformats.org/officeDocument/2006/relationships/tags" Target="../tags/tag3338.xml"/><Relationship Id="rId1572" Type="http://schemas.openxmlformats.org/officeDocument/2006/relationships/tags" Target="../tags/tag3545.xml"/><Relationship Id="rId1018" Type="http://schemas.openxmlformats.org/officeDocument/2006/relationships/tags" Target="../tags/tag2991.xml"/><Relationship Id="rId1225" Type="http://schemas.openxmlformats.org/officeDocument/2006/relationships/tags" Target="../tags/tag3198.xml"/><Relationship Id="rId1432" Type="http://schemas.openxmlformats.org/officeDocument/2006/relationships/tags" Target="../tags/tag3405.xml"/><Relationship Id="rId71" Type="http://schemas.openxmlformats.org/officeDocument/2006/relationships/tags" Target="../tags/tag2044.xml"/><Relationship Id="rId802" Type="http://schemas.openxmlformats.org/officeDocument/2006/relationships/tags" Target="../tags/tag2775.xml"/><Relationship Id="rId1737" Type="http://schemas.openxmlformats.org/officeDocument/2006/relationships/tags" Target="../tags/tag3710.xml"/><Relationship Id="rId29" Type="http://schemas.openxmlformats.org/officeDocument/2006/relationships/tags" Target="../tags/tag2002.xml"/><Relationship Id="rId178" Type="http://schemas.openxmlformats.org/officeDocument/2006/relationships/tags" Target="../tags/tag2151.xml"/><Relationship Id="rId1804" Type="http://schemas.openxmlformats.org/officeDocument/2006/relationships/tags" Target="../tags/tag3777.xml"/><Relationship Id="rId385" Type="http://schemas.openxmlformats.org/officeDocument/2006/relationships/tags" Target="../tags/tag2358.xml"/><Relationship Id="rId592" Type="http://schemas.openxmlformats.org/officeDocument/2006/relationships/tags" Target="../tags/tag2565.xml"/><Relationship Id="rId245" Type="http://schemas.openxmlformats.org/officeDocument/2006/relationships/tags" Target="../tags/tag2218.xml"/><Relationship Id="rId452" Type="http://schemas.openxmlformats.org/officeDocument/2006/relationships/tags" Target="../tags/tag2425.xml"/><Relationship Id="rId897" Type="http://schemas.openxmlformats.org/officeDocument/2006/relationships/tags" Target="../tags/tag2870.xml"/><Relationship Id="rId1082" Type="http://schemas.openxmlformats.org/officeDocument/2006/relationships/tags" Target="../tags/tag3055.xml"/><Relationship Id="rId1303" Type="http://schemas.openxmlformats.org/officeDocument/2006/relationships/tags" Target="../tags/tag3276.xml"/><Relationship Id="rId1510" Type="http://schemas.openxmlformats.org/officeDocument/2006/relationships/tags" Target="../tags/tag3483.xml"/><Relationship Id="rId105" Type="http://schemas.openxmlformats.org/officeDocument/2006/relationships/tags" Target="../tags/tag2078.xml"/><Relationship Id="rId312" Type="http://schemas.openxmlformats.org/officeDocument/2006/relationships/tags" Target="../tags/tag2285.xml"/><Relationship Id="rId757" Type="http://schemas.openxmlformats.org/officeDocument/2006/relationships/tags" Target="../tags/tag2730.xml"/><Relationship Id="rId964" Type="http://schemas.openxmlformats.org/officeDocument/2006/relationships/tags" Target="../tags/tag2937.xml"/><Relationship Id="rId1387" Type="http://schemas.openxmlformats.org/officeDocument/2006/relationships/tags" Target="../tags/tag3360.xml"/><Relationship Id="rId1594" Type="http://schemas.openxmlformats.org/officeDocument/2006/relationships/tags" Target="../tags/tag3567.xml"/><Relationship Id="rId1608" Type="http://schemas.openxmlformats.org/officeDocument/2006/relationships/tags" Target="../tags/tag3581.xml"/><Relationship Id="rId1815" Type="http://schemas.openxmlformats.org/officeDocument/2006/relationships/tags" Target="../tags/tag3788.xml"/><Relationship Id="rId93" Type="http://schemas.openxmlformats.org/officeDocument/2006/relationships/tags" Target="../tags/tag2066.xml"/><Relationship Id="rId189" Type="http://schemas.openxmlformats.org/officeDocument/2006/relationships/tags" Target="../tags/tag2162.xml"/><Relationship Id="rId396" Type="http://schemas.openxmlformats.org/officeDocument/2006/relationships/tags" Target="../tags/tag2369.xml"/><Relationship Id="rId617" Type="http://schemas.openxmlformats.org/officeDocument/2006/relationships/tags" Target="../tags/tag2590.xml"/><Relationship Id="rId824" Type="http://schemas.openxmlformats.org/officeDocument/2006/relationships/tags" Target="../tags/tag2797.xml"/><Relationship Id="rId1247" Type="http://schemas.openxmlformats.org/officeDocument/2006/relationships/tags" Target="../tags/tag3220.xml"/><Relationship Id="rId1454" Type="http://schemas.openxmlformats.org/officeDocument/2006/relationships/tags" Target="../tags/tag3427.xml"/><Relationship Id="rId1661" Type="http://schemas.openxmlformats.org/officeDocument/2006/relationships/tags" Target="../tags/tag3634.xml"/><Relationship Id="rId256" Type="http://schemas.openxmlformats.org/officeDocument/2006/relationships/tags" Target="../tags/tag2229.xml"/><Relationship Id="rId463" Type="http://schemas.openxmlformats.org/officeDocument/2006/relationships/tags" Target="../tags/tag2436.xml"/><Relationship Id="rId670" Type="http://schemas.openxmlformats.org/officeDocument/2006/relationships/tags" Target="../tags/tag2643.xml"/><Relationship Id="rId1093" Type="http://schemas.openxmlformats.org/officeDocument/2006/relationships/tags" Target="../tags/tag3066.xml"/><Relationship Id="rId1107" Type="http://schemas.openxmlformats.org/officeDocument/2006/relationships/tags" Target="../tags/tag3080.xml"/><Relationship Id="rId1314" Type="http://schemas.openxmlformats.org/officeDocument/2006/relationships/tags" Target="../tags/tag3287.xml"/><Relationship Id="rId1521" Type="http://schemas.openxmlformats.org/officeDocument/2006/relationships/tags" Target="../tags/tag3494.xml"/><Relationship Id="rId1759" Type="http://schemas.openxmlformats.org/officeDocument/2006/relationships/tags" Target="../tags/tag3732.xml"/><Relationship Id="rId116" Type="http://schemas.openxmlformats.org/officeDocument/2006/relationships/tags" Target="../tags/tag2089.xml"/><Relationship Id="rId323" Type="http://schemas.openxmlformats.org/officeDocument/2006/relationships/tags" Target="../tags/tag2296.xml"/><Relationship Id="rId530" Type="http://schemas.openxmlformats.org/officeDocument/2006/relationships/tags" Target="../tags/tag2503.xml"/><Relationship Id="rId768" Type="http://schemas.openxmlformats.org/officeDocument/2006/relationships/tags" Target="../tags/tag2741.xml"/><Relationship Id="rId975" Type="http://schemas.openxmlformats.org/officeDocument/2006/relationships/tags" Target="../tags/tag2948.xml"/><Relationship Id="rId1160" Type="http://schemas.openxmlformats.org/officeDocument/2006/relationships/tags" Target="../tags/tag3133.xml"/><Relationship Id="rId1398" Type="http://schemas.openxmlformats.org/officeDocument/2006/relationships/tags" Target="../tags/tag3371.xml"/><Relationship Id="rId1619" Type="http://schemas.openxmlformats.org/officeDocument/2006/relationships/tags" Target="../tags/tag3592.xml"/><Relationship Id="rId1826" Type="http://schemas.openxmlformats.org/officeDocument/2006/relationships/tags" Target="../tags/tag3799.xml"/><Relationship Id="rId20" Type="http://schemas.openxmlformats.org/officeDocument/2006/relationships/tags" Target="../tags/tag1993.xml"/><Relationship Id="rId628" Type="http://schemas.openxmlformats.org/officeDocument/2006/relationships/tags" Target="../tags/tag2601.xml"/><Relationship Id="rId835" Type="http://schemas.openxmlformats.org/officeDocument/2006/relationships/tags" Target="../tags/tag2808.xml"/><Relationship Id="rId1258" Type="http://schemas.openxmlformats.org/officeDocument/2006/relationships/tags" Target="../tags/tag3231.xml"/><Relationship Id="rId1465" Type="http://schemas.openxmlformats.org/officeDocument/2006/relationships/tags" Target="../tags/tag3438.xml"/><Relationship Id="rId1672" Type="http://schemas.openxmlformats.org/officeDocument/2006/relationships/tags" Target="../tags/tag3645.xml"/><Relationship Id="rId267" Type="http://schemas.openxmlformats.org/officeDocument/2006/relationships/tags" Target="../tags/tag2240.xml"/><Relationship Id="rId474" Type="http://schemas.openxmlformats.org/officeDocument/2006/relationships/tags" Target="../tags/tag2447.xml"/><Relationship Id="rId1020" Type="http://schemas.openxmlformats.org/officeDocument/2006/relationships/tags" Target="../tags/tag2993.xml"/><Relationship Id="rId1118" Type="http://schemas.openxmlformats.org/officeDocument/2006/relationships/tags" Target="../tags/tag3091.xml"/><Relationship Id="rId1325" Type="http://schemas.openxmlformats.org/officeDocument/2006/relationships/tags" Target="../tags/tag3298.xml"/><Relationship Id="rId1532" Type="http://schemas.openxmlformats.org/officeDocument/2006/relationships/tags" Target="../tags/tag3505.xml"/><Relationship Id="rId127" Type="http://schemas.openxmlformats.org/officeDocument/2006/relationships/tags" Target="../tags/tag2100.xml"/><Relationship Id="rId681" Type="http://schemas.openxmlformats.org/officeDocument/2006/relationships/tags" Target="../tags/tag2654.xml"/><Relationship Id="rId779" Type="http://schemas.openxmlformats.org/officeDocument/2006/relationships/tags" Target="../tags/tag2752.xml"/><Relationship Id="rId902" Type="http://schemas.openxmlformats.org/officeDocument/2006/relationships/tags" Target="../tags/tag2875.xml"/><Relationship Id="rId986" Type="http://schemas.openxmlformats.org/officeDocument/2006/relationships/tags" Target="../tags/tag2959.xml"/><Relationship Id="rId1837" Type="http://schemas.openxmlformats.org/officeDocument/2006/relationships/tags" Target="../tags/tag3810.xml"/><Relationship Id="rId31" Type="http://schemas.openxmlformats.org/officeDocument/2006/relationships/tags" Target="../tags/tag2004.xml"/><Relationship Id="rId334" Type="http://schemas.openxmlformats.org/officeDocument/2006/relationships/tags" Target="../tags/tag2307.xml"/><Relationship Id="rId541" Type="http://schemas.openxmlformats.org/officeDocument/2006/relationships/tags" Target="../tags/tag2514.xml"/><Relationship Id="rId639" Type="http://schemas.openxmlformats.org/officeDocument/2006/relationships/tags" Target="../tags/tag2612.xml"/><Relationship Id="rId1171" Type="http://schemas.openxmlformats.org/officeDocument/2006/relationships/tags" Target="../tags/tag3144.xml"/><Relationship Id="rId1269" Type="http://schemas.openxmlformats.org/officeDocument/2006/relationships/tags" Target="../tags/tag3242.xml"/><Relationship Id="rId1476" Type="http://schemas.openxmlformats.org/officeDocument/2006/relationships/tags" Target="../tags/tag3449.xml"/><Relationship Id="rId180" Type="http://schemas.openxmlformats.org/officeDocument/2006/relationships/tags" Target="../tags/tag2153.xml"/><Relationship Id="rId278" Type="http://schemas.openxmlformats.org/officeDocument/2006/relationships/tags" Target="../tags/tag2251.xml"/><Relationship Id="rId401" Type="http://schemas.openxmlformats.org/officeDocument/2006/relationships/tags" Target="../tags/tag2374.xml"/><Relationship Id="rId846" Type="http://schemas.openxmlformats.org/officeDocument/2006/relationships/tags" Target="../tags/tag2819.xml"/><Relationship Id="rId1031" Type="http://schemas.openxmlformats.org/officeDocument/2006/relationships/tags" Target="../tags/tag3004.xml"/><Relationship Id="rId1129" Type="http://schemas.openxmlformats.org/officeDocument/2006/relationships/tags" Target="../tags/tag3102.xml"/><Relationship Id="rId1683" Type="http://schemas.openxmlformats.org/officeDocument/2006/relationships/tags" Target="../tags/tag3656.xml"/><Relationship Id="rId485" Type="http://schemas.openxmlformats.org/officeDocument/2006/relationships/tags" Target="../tags/tag2458.xml"/><Relationship Id="rId692" Type="http://schemas.openxmlformats.org/officeDocument/2006/relationships/tags" Target="../tags/tag2665.xml"/><Relationship Id="rId706" Type="http://schemas.openxmlformats.org/officeDocument/2006/relationships/tags" Target="../tags/tag2679.xml"/><Relationship Id="rId913" Type="http://schemas.openxmlformats.org/officeDocument/2006/relationships/tags" Target="../tags/tag2886.xml"/><Relationship Id="rId1336" Type="http://schemas.openxmlformats.org/officeDocument/2006/relationships/tags" Target="../tags/tag3309.xml"/><Relationship Id="rId1543" Type="http://schemas.openxmlformats.org/officeDocument/2006/relationships/tags" Target="../tags/tag3516.xml"/><Relationship Id="rId1750" Type="http://schemas.openxmlformats.org/officeDocument/2006/relationships/tags" Target="../tags/tag3723.xml"/><Relationship Id="rId42" Type="http://schemas.openxmlformats.org/officeDocument/2006/relationships/tags" Target="../tags/tag2015.xml"/><Relationship Id="rId138" Type="http://schemas.openxmlformats.org/officeDocument/2006/relationships/tags" Target="../tags/tag2111.xml"/><Relationship Id="rId345" Type="http://schemas.openxmlformats.org/officeDocument/2006/relationships/tags" Target="../tags/tag2318.xml"/><Relationship Id="rId552" Type="http://schemas.openxmlformats.org/officeDocument/2006/relationships/tags" Target="../tags/tag2525.xml"/><Relationship Id="rId997" Type="http://schemas.openxmlformats.org/officeDocument/2006/relationships/tags" Target="../tags/tag2970.xml"/><Relationship Id="rId1182" Type="http://schemas.openxmlformats.org/officeDocument/2006/relationships/tags" Target="../tags/tag3155.xml"/><Relationship Id="rId1403" Type="http://schemas.openxmlformats.org/officeDocument/2006/relationships/tags" Target="../tags/tag3376.xml"/><Relationship Id="rId1610" Type="http://schemas.openxmlformats.org/officeDocument/2006/relationships/tags" Target="../tags/tag3583.xml"/><Relationship Id="rId1848" Type="http://schemas.openxmlformats.org/officeDocument/2006/relationships/tags" Target="../tags/tag3821.xml"/><Relationship Id="rId191" Type="http://schemas.openxmlformats.org/officeDocument/2006/relationships/tags" Target="../tags/tag2164.xml"/><Relationship Id="rId205" Type="http://schemas.openxmlformats.org/officeDocument/2006/relationships/tags" Target="../tags/tag2178.xml"/><Relationship Id="rId412" Type="http://schemas.openxmlformats.org/officeDocument/2006/relationships/tags" Target="../tags/tag2385.xml"/><Relationship Id="rId857" Type="http://schemas.openxmlformats.org/officeDocument/2006/relationships/tags" Target="../tags/tag2830.xml"/><Relationship Id="rId1042" Type="http://schemas.openxmlformats.org/officeDocument/2006/relationships/tags" Target="../tags/tag3015.xml"/><Relationship Id="rId1487" Type="http://schemas.openxmlformats.org/officeDocument/2006/relationships/tags" Target="../tags/tag3460.xml"/><Relationship Id="rId1694" Type="http://schemas.openxmlformats.org/officeDocument/2006/relationships/tags" Target="../tags/tag3667.xml"/><Relationship Id="rId1708" Type="http://schemas.openxmlformats.org/officeDocument/2006/relationships/tags" Target="../tags/tag3681.xml"/><Relationship Id="rId289" Type="http://schemas.openxmlformats.org/officeDocument/2006/relationships/tags" Target="../tags/tag2262.xml"/><Relationship Id="rId496" Type="http://schemas.openxmlformats.org/officeDocument/2006/relationships/tags" Target="../tags/tag2469.xml"/><Relationship Id="rId717" Type="http://schemas.openxmlformats.org/officeDocument/2006/relationships/tags" Target="../tags/tag2690.xml"/><Relationship Id="rId924" Type="http://schemas.openxmlformats.org/officeDocument/2006/relationships/tags" Target="../tags/tag2897.xml"/><Relationship Id="rId1347" Type="http://schemas.openxmlformats.org/officeDocument/2006/relationships/tags" Target="../tags/tag3320.xml"/><Relationship Id="rId1554" Type="http://schemas.openxmlformats.org/officeDocument/2006/relationships/tags" Target="../tags/tag3527.xml"/><Relationship Id="rId1761" Type="http://schemas.openxmlformats.org/officeDocument/2006/relationships/tags" Target="../tags/tag3734.xml"/><Relationship Id="rId53" Type="http://schemas.openxmlformats.org/officeDocument/2006/relationships/tags" Target="../tags/tag2026.xml"/><Relationship Id="rId149" Type="http://schemas.openxmlformats.org/officeDocument/2006/relationships/tags" Target="../tags/tag2122.xml"/><Relationship Id="rId356" Type="http://schemas.openxmlformats.org/officeDocument/2006/relationships/tags" Target="../tags/tag2329.xml"/><Relationship Id="rId563" Type="http://schemas.openxmlformats.org/officeDocument/2006/relationships/tags" Target="../tags/tag2536.xml"/><Relationship Id="rId770" Type="http://schemas.openxmlformats.org/officeDocument/2006/relationships/tags" Target="../tags/tag2743.xml"/><Relationship Id="rId1193" Type="http://schemas.openxmlformats.org/officeDocument/2006/relationships/tags" Target="../tags/tag3166.xml"/><Relationship Id="rId1207" Type="http://schemas.openxmlformats.org/officeDocument/2006/relationships/tags" Target="../tags/tag3180.xml"/><Relationship Id="rId1414" Type="http://schemas.openxmlformats.org/officeDocument/2006/relationships/tags" Target="../tags/tag3387.xml"/><Relationship Id="rId1621" Type="http://schemas.openxmlformats.org/officeDocument/2006/relationships/tags" Target="../tags/tag3594.xml"/><Relationship Id="rId216" Type="http://schemas.openxmlformats.org/officeDocument/2006/relationships/tags" Target="../tags/tag2189.xml"/><Relationship Id="rId423" Type="http://schemas.openxmlformats.org/officeDocument/2006/relationships/tags" Target="../tags/tag2396.xml"/><Relationship Id="rId868" Type="http://schemas.openxmlformats.org/officeDocument/2006/relationships/tags" Target="../tags/tag2841.xml"/><Relationship Id="rId1053" Type="http://schemas.openxmlformats.org/officeDocument/2006/relationships/tags" Target="../tags/tag3026.xml"/><Relationship Id="rId1260" Type="http://schemas.openxmlformats.org/officeDocument/2006/relationships/tags" Target="../tags/tag3233.xml"/><Relationship Id="rId1498" Type="http://schemas.openxmlformats.org/officeDocument/2006/relationships/tags" Target="../tags/tag3471.xml"/><Relationship Id="rId1719" Type="http://schemas.openxmlformats.org/officeDocument/2006/relationships/tags" Target="../tags/tag3692.xml"/><Relationship Id="rId630" Type="http://schemas.openxmlformats.org/officeDocument/2006/relationships/tags" Target="../tags/tag2603.xml"/><Relationship Id="rId728" Type="http://schemas.openxmlformats.org/officeDocument/2006/relationships/tags" Target="../tags/tag2701.xml"/><Relationship Id="rId935" Type="http://schemas.openxmlformats.org/officeDocument/2006/relationships/tags" Target="../tags/tag2908.xml"/><Relationship Id="rId1358" Type="http://schemas.openxmlformats.org/officeDocument/2006/relationships/tags" Target="../tags/tag3331.xml"/><Relationship Id="rId1565" Type="http://schemas.openxmlformats.org/officeDocument/2006/relationships/tags" Target="../tags/tag3538.xml"/><Relationship Id="rId1772" Type="http://schemas.openxmlformats.org/officeDocument/2006/relationships/tags" Target="../tags/tag3745.xml"/><Relationship Id="rId64" Type="http://schemas.openxmlformats.org/officeDocument/2006/relationships/tags" Target="../tags/tag2037.xml"/><Relationship Id="rId367" Type="http://schemas.openxmlformats.org/officeDocument/2006/relationships/tags" Target="../tags/tag2340.xml"/><Relationship Id="rId574" Type="http://schemas.openxmlformats.org/officeDocument/2006/relationships/tags" Target="../tags/tag2547.xml"/><Relationship Id="rId1120" Type="http://schemas.openxmlformats.org/officeDocument/2006/relationships/tags" Target="../tags/tag3093.xml"/><Relationship Id="rId1218" Type="http://schemas.openxmlformats.org/officeDocument/2006/relationships/tags" Target="../tags/tag3191.xml"/><Relationship Id="rId1425" Type="http://schemas.openxmlformats.org/officeDocument/2006/relationships/tags" Target="../tags/tag3398.xml"/><Relationship Id="rId227" Type="http://schemas.openxmlformats.org/officeDocument/2006/relationships/tags" Target="../tags/tag2200.xml"/><Relationship Id="rId781" Type="http://schemas.openxmlformats.org/officeDocument/2006/relationships/tags" Target="../tags/tag2754.xml"/><Relationship Id="rId879" Type="http://schemas.openxmlformats.org/officeDocument/2006/relationships/tags" Target="../tags/tag2852.xml"/><Relationship Id="rId1632" Type="http://schemas.openxmlformats.org/officeDocument/2006/relationships/tags" Target="../tags/tag3605.xml"/><Relationship Id="rId434" Type="http://schemas.openxmlformats.org/officeDocument/2006/relationships/tags" Target="../tags/tag2407.xml"/><Relationship Id="rId641" Type="http://schemas.openxmlformats.org/officeDocument/2006/relationships/tags" Target="../tags/tag2614.xml"/><Relationship Id="rId739" Type="http://schemas.openxmlformats.org/officeDocument/2006/relationships/tags" Target="../tags/tag2712.xml"/><Relationship Id="rId1064" Type="http://schemas.openxmlformats.org/officeDocument/2006/relationships/tags" Target="../tags/tag3037.xml"/><Relationship Id="rId1271" Type="http://schemas.openxmlformats.org/officeDocument/2006/relationships/tags" Target="../tags/tag3244.xml"/><Relationship Id="rId1369" Type="http://schemas.openxmlformats.org/officeDocument/2006/relationships/tags" Target="../tags/tag3342.xml"/><Relationship Id="rId1576" Type="http://schemas.openxmlformats.org/officeDocument/2006/relationships/tags" Target="../tags/tag3549.xml"/><Relationship Id="rId280" Type="http://schemas.openxmlformats.org/officeDocument/2006/relationships/tags" Target="../tags/tag2253.xml"/><Relationship Id="rId501" Type="http://schemas.openxmlformats.org/officeDocument/2006/relationships/tags" Target="../tags/tag2474.xml"/><Relationship Id="rId946" Type="http://schemas.openxmlformats.org/officeDocument/2006/relationships/tags" Target="../tags/tag2919.xml"/><Relationship Id="rId1131" Type="http://schemas.openxmlformats.org/officeDocument/2006/relationships/tags" Target="../tags/tag3104.xml"/><Relationship Id="rId1229" Type="http://schemas.openxmlformats.org/officeDocument/2006/relationships/tags" Target="../tags/tag3202.xml"/><Relationship Id="rId1783" Type="http://schemas.openxmlformats.org/officeDocument/2006/relationships/tags" Target="../tags/tag3756.xml"/><Relationship Id="rId75" Type="http://schemas.openxmlformats.org/officeDocument/2006/relationships/tags" Target="../tags/tag2048.xml"/><Relationship Id="rId140" Type="http://schemas.openxmlformats.org/officeDocument/2006/relationships/tags" Target="../tags/tag2113.xml"/><Relationship Id="rId378" Type="http://schemas.openxmlformats.org/officeDocument/2006/relationships/tags" Target="../tags/tag2351.xml"/><Relationship Id="rId585" Type="http://schemas.openxmlformats.org/officeDocument/2006/relationships/tags" Target="../tags/tag2558.xml"/><Relationship Id="rId792" Type="http://schemas.openxmlformats.org/officeDocument/2006/relationships/tags" Target="../tags/tag2765.xml"/><Relationship Id="rId806" Type="http://schemas.openxmlformats.org/officeDocument/2006/relationships/tags" Target="../tags/tag2779.xml"/><Relationship Id="rId1436" Type="http://schemas.openxmlformats.org/officeDocument/2006/relationships/tags" Target="../tags/tag3409.xml"/><Relationship Id="rId1643" Type="http://schemas.openxmlformats.org/officeDocument/2006/relationships/tags" Target="../tags/tag3616.xml"/><Relationship Id="rId1850" Type="http://schemas.openxmlformats.org/officeDocument/2006/relationships/tags" Target="../tags/tag3823.xml"/><Relationship Id="rId6" Type="http://schemas.openxmlformats.org/officeDocument/2006/relationships/tags" Target="../tags/tag1979.xml"/><Relationship Id="rId238" Type="http://schemas.openxmlformats.org/officeDocument/2006/relationships/tags" Target="../tags/tag2211.xml"/><Relationship Id="rId445" Type="http://schemas.openxmlformats.org/officeDocument/2006/relationships/tags" Target="../tags/tag2418.xml"/><Relationship Id="rId652" Type="http://schemas.openxmlformats.org/officeDocument/2006/relationships/tags" Target="../tags/tag2625.xml"/><Relationship Id="rId1075" Type="http://schemas.openxmlformats.org/officeDocument/2006/relationships/tags" Target="../tags/tag3048.xml"/><Relationship Id="rId1282" Type="http://schemas.openxmlformats.org/officeDocument/2006/relationships/tags" Target="../tags/tag3255.xml"/><Relationship Id="rId1503" Type="http://schemas.openxmlformats.org/officeDocument/2006/relationships/tags" Target="../tags/tag3476.xml"/><Relationship Id="rId1710" Type="http://schemas.openxmlformats.org/officeDocument/2006/relationships/tags" Target="../tags/tag3683.xml"/><Relationship Id="rId291" Type="http://schemas.openxmlformats.org/officeDocument/2006/relationships/tags" Target="../tags/tag2264.xml"/><Relationship Id="rId305" Type="http://schemas.openxmlformats.org/officeDocument/2006/relationships/tags" Target="../tags/tag2278.xml"/><Relationship Id="rId512" Type="http://schemas.openxmlformats.org/officeDocument/2006/relationships/tags" Target="../tags/tag2485.xml"/><Relationship Id="rId957" Type="http://schemas.openxmlformats.org/officeDocument/2006/relationships/tags" Target="../tags/tag2930.xml"/><Relationship Id="rId1142" Type="http://schemas.openxmlformats.org/officeDocument/2006/relationships/tags" Target="../tags/tag3115.xml"/><Relationship Id="rId1587" Type="http://schemas.openxmlformats.org/officeDocument/2006/relationships/tags" Target="../tags/tag3560.xml"/><Relationship Id="rId1794" Type="http://schemas.openxmlformats.org/officeDocument/2006/relationships/tags" Target="../tags/tag3767.xml"/><Relationship Id="rId1808" Type="http://schemas.openxmlformats.org/officeDocument/2006/relationships/tags" Target="../tags/tag3781.xml"/><Relationship Id="rId86" Type="http://schemas.openxmlformats.org/officeDocument/2006/relationships/tags" Target="../tags/tag2059.xml"/><Relationship Id="rId151" Type="http://schemas.openxmlformats.org/officeDocument/2006/relationships/tags" Target="../tags/tag2124.xml"/><Relationship Id="rId389" Type="http://schemas.openxmlformats.org/officeDocument/2006/relationships/tags" Target="../tags/tag2362.xml"/><Relationship Id="rId596" Type="http://schemas.openxmlformats.org/officeDocument/2006/relationships/tags" Target="../tags/tag2569.xml"/><Relationship Id="rId817" Type="http://schemas.openxmlformats.org/officeDocument/2006/relationships/tags" Target="../tags/tag2790.xml"/><Relationship Id="rId1002" Type="http://schemas.openxmlformats.org/officeDocument/2006/relationships/tags" Target="../tags/tag2975.xml"/><Relationship Id="rId1447" Type="http://schemas.openxmlformats.org/officeDocument/2006/relationships/tags" Target="../tags/tag3420.xml"/><Relationship Id="rId1654" Type="http://schemas.openxmlformats.org/officeDocument/2006/relationships/tags" Target="../tags/tag3627.xml"/><Relationship Id="rId249" Type="http://schemas.openxmlformats.org/officeDocument/2006/relationships/tags" Target="../tags/tag2222.xml"/><Relationship Id="rId456" Type="http://schemas.openxmlformats.org/officeDocument/2006/relationships/tags" Target="../tags/tag2429.xml"/><Relationship Id="rId663" Type="http://schemas.openxmlformats.org/officeDocument/2006/relationships/tags" Target="../tags/tag2636.xml"/><Relationship Id="rId870" Type="http://schemas.openxmlformats.org/officeDocument/2006/relationships/tags" Target="../tags/tag2843.xml"/><Relationship Id="rId1086" Type="http://schemas.openxmlformats.org/officeDocument/2006/relationships/tags" Target="../tags/tag3059.xml"/><Relationship Id="rId1293" Type="http://schemas.openxmlformats.org/officeDocument/2006/relationships/tags" Target="../tags/tag3266.xml"/><Relationship Id="rId1307" Type="http://schemas.openxmlformats.org/officeDocument/2006/relationships/tags" Target="../tags/tag3280.xml"/><Relationship Id="rId1514" Type="http://schemas.openxmlformats.org/officeDocument/2006/relationships/tags" Target="../tags/tag3487.xml"/><Relationship Id="rId1721" Type="http://schemas.openxmlformats.org/officeDocument/2006/relationships/tags" Target="../tags/tag3694.xml"/><Relationship Id="rId13" Type="http://schemas.openxmlformats.org/officeDocument/2006/relationships/tags" Target="../tags/tag1986.xml"/><Relationship Id="rId109" Type="http://schemas.openxmlformats.org/officeDocument/2006/relationships/tags" Target="../tags/tag2082.xml"/><Relationship Id="rId316" Type="http://schemas.openxmlformats.org/officeDocument/2006/relationships/tags" Target="../tags/tag2289.xml"/><Relationship Id="rId523" Type="http://schemas.openxmlformats.org/officeDocument/2006/relationships/tags" Target="../tags/tag2496.xml"/><Relationship Id="rId968" Type="http://schemas.openxmlformats.org/officeDocument/2006/relationships/tags" Target="../tags/tag2941.xml"/><Relationship Id="rId1153" Type="http://schemas.openxmlformats.org/officeDocument/2006/relationships/tags" Target="../tags/tag3126.xml"/><Relationship Id="rId1598" Type="http://schemas.openxmlformats.org/officeDocument/2006/relationships/tags" Target="../tags/tag3571.xml"/><Relationship Id="rId1819" Type="http://schemas.openxmlformats.org/officeDocument/2006/relationships/tags" Target="../tags/tag3792.xml"/><Relationship Id="rId97" Type="http://schemas.openxmlformats.org/officeDocument/2006/relationships/tags" Target="../tags/tag2070.xml"/><Relationship Id="rId730" Type="http://schemas.openxmlformats.org/officeDocument/2006/relationships/tags" Target="../tags/tag2703.xml"/><Relationship Id="rId828" Type="http://schemas.openxmlformats.org/officeDocument/2006/relationships/tags" Target="../tags/tag2801.xml"/><Relationship Id="rId1013" Type="http://schemas.openxmlformats.org/officeDocument/2006/relationships/tags" Target="../tags/tag2986.xml"/><Relationship Id="rId1360" Type="http://schemas.openxmlformats.org/officeDocument/2006/relationships/tags" Target="../tags/tag3333.xml"/><Relationship Id="rId1458" Type="http://schemas.openxmlformats.org/officeDocument/2006/relationships/tags" Target="../tags/tag3431.xml"/><Relationship Id="rId1665" Type="http://schemas.openxmlformats.org/officeDocument/2006/relationships/tags" Target="../tags/tag3638.xml"/><Relationship Id="rId162" Type="http://schemas.openxmlformats.org/officeDocument/2006/relationships/tags" Target="../tags/tag2135.xml"/><Relationship Id="rId467" Type="http://schemas.openxmlformats.org/officeDocument/2006/relationships/tags" Target="../tags/tag2440.xml"/><Relationship Id="rId1097" Type="http://schemas.openxmlformats.org/officeDocument/2006/relationships/tags" Target="../tags/tag3070.xml"/><Relationship Id="rId1220" Type="http://schemas.openxmlformats.org/officeDocument/2006/relationships/tags" Target="../tags/tag3193.xml"/><Relationship Id="rId1318" Type="http://schemas.openxmlformats.org/officeDocument/2006/relationships/tags" Target="../tags/tag3291.xml"/><Relationship Id="rId1525" Type="http://schemas.openxmlformats.org/officeDocument/2006/relationships/tags" Target="../tags/tag3498.xml"/><Relationship Id="rId674" Type="http://schemas.openxmlformats.org/officeDocument/2006/relationships/tags" Target="../tags/tag2647.xml"/><Relationship Id="rId881" Type="http://schemas.openxmlformats.org/officeDocument/2006/relationships/tags" Target="../tags/tag2854.xml"/><Relationship Id="rId979" Type="http://schemas.openxmlformats.org/officeDocument/2006/relationships/tags" Target="../tags/tag2952.xml"/><Relationship Id="rId1732" Type="http://schemas.openxmlformats.org/officeDocument/2006/relationships/tags" Target="../tags/tag3705.xml"/><Relationship Id="rId24" Type="http://schemas.openxmlformats.org/officeDocument/2006/relationships/tags" Target="../tags/tag1997.xml"/><Relationship Id="rId327" Type="http://schemas.openxmlformats.org/officeDocument/2006/relationships/tags" Target="../tags/tag2300.xml"/><Relationship Id="rId534" Type="http://schemas.openxmlformats.org/officeDocument/2006/relationships/tags" Target="../tags/tag2507.xml"/><Relationship Id="rId741" Type="http://schemas.openxmlformats.org/officeDocument/2006/relationships/tags" Target="../tags/tag2714.xml"/><Relationship Id="rId839" Type="http://schemas.openxmlformats.org/officeDocument/2006/relationships/tags" Target="../tags/tag2812.xml"/><Relationship Id="rId1164" Type="http://schemas.openxmlformats.org/officeDocument/2006/relationships/tags" Target="../tags/tag3137.xml"/><Relationship Id="rId1371" Type="http://schemas.openxmlformats.org/officeDocument/2006/relationships/tags" Target="../tags/tag3344.xml"/><Relationship Id="rId1469" Type="http://schemas.openxmlformats.org/officeDocument/2006/relationships/tags" Target="../tags/tag3442.xml"/><Relationship Id="rId173" Type="http://schemas.openxmlformats.org/officeDocument/2006/relationships/tags" Target="../tags/tag2146.xml"/><Relationship Id="rId380" Type="http://schemas.openxmlformats.org/officeDocument/2006/relationships/tags" Target="../tags/tag2353.xml"/><Relationship Id="rId601" Type="http://schemas.openxmlformats.org/officeDocument/2006/relationships/tags" Target="../tags/tag2574.xml"/><Relationship Id="rId1024" Type="http://schemas.openxmlformats.org/officeDocument/2006/relationships/tags" Target="../tags/tag2997.xml"/><Relationship Id="rId1231" Type="http://schemas.openxmlformats.org/officeDocument/2006/relationships/tags" Target="../tags/tag3204.xml"/><Relationship Id="rId1676" Type="http://schemas.openxmlformats.org/officeDocument/2006/relationships/tags" Target="../tags/tag3649.xml"/><Relationship Id="rId240" Type="http://schemas.openxmlformats.org/officeDocument/2006/relationships/tags" Target="../tags/tag2213.xml"/><Relationship Id="rId478" Type="http://schemas.openxmlformats.org/officeDocument/2006/relationships/tags" Target="../tags/tag2451.xml"/><Relationship Id="rId685" Type="http://schemas.openxmlformats.org/officeDocument/2006/relationships/tags" Target="../tags/tag2658.xml"/><Relationship Id="rId892" Type="http://schemas.openxmlformats.org/officeDocument/2006/relationships/tags" Target="../tags/tag2865.xml"/><Relationship Id="rId906" Type="http://schemas.openxmlformats.org/officeDocument/2006/relationships/tags" Target="../tags/tag2879.xml"/><Relationship Id="rId1329" Type="http://schemas.openxmlformats.org/officeDocument/2006/relationships/tags" Target="../tags/tag3302.xml"/><Relationship Id="rId1536" Type="http://schemas.openxmlformats.org/officeDocument/2006/relationships/tags" Target="../tags/tag3509.xml"/><Relationship Id="rId1743" Type="http://schemas.openxmlformats.org/officeDocument/2006/relationships/tags" Target="../tags/tag3716.xml"/><Relationship Id="rId35" Type="http://schemas.openxmlformats.org/officeDocument/2006/relationships/tags" Target="../tags/tag2008.xml"/><Relationship Id="rId100" Type="http://schemas.openxmlformats.org/officeDocument/2006/relationships/tags" Target="../tags/tag2073.xml"/><Relationship Id="rId338" Type="http://schemas.openxmlformats.org/officeDocument/2006/relationships/tags" Target="../tags/tag2311.xml"/><Relationship Id="rId545" Type="http://schemas.openxmlformats.org/officeDocument/2006/relationships/tags" Target="../tags/tag2518.xml"/><Relationship Id="rId752" Type="http://schemas.openxmlformats.org/officeDocument/2006/relationships/tags" Target="../tags/tag2725.xml"/><Relationship Id="rId1175" Type="http://schemas.openxmlformats.org/officeDocument/2006/relationships/tags" Target="../tags/tag3148.xml"/><Relationship Id="rId1382" Type="http://schemas.openxmlformats.org/officeDocument/2006/relationships/tags" Target="../tags/tag3355.xml"/><Relationship Id="rId1603" Type="http://schemas.openxmlformats.org/officeDocument/2006/relationships/tags" Target="../tags/tag3576.xml"/><Relationship Id="rId1810" Type="http://schemas.openxmlformats.org/officeDocument/2006/relationships/tags" Target="../tags/tag3783.xml"/><Relationship Id="rId184" Type="http://schemas.openxmlformats.org/officeDocument/2006/relationships/tags" Target="../tags/tag2157.xml"/><Relationship Id="rId391" Type="http://schemas.openxmlformats.org/officeDocument/2006/relationships/tags" Target="../tags/tag2364.xml"/><Relationship Id="rId405" Type="http://schemas.openxmlformats.org/officeDocument/2006/relationships/tags" Target="../tags/tag2378.xml"/><Relationship Id="rId612" Type="http://schemas.openxmlformats.org/officeDocument/2006/relationships/tags" Target="../tags/tag2585.xml"/><Relationship Id="rId1035" Type="http://schemas.openxmlformats.org/officeDocument/2006/relationships/tags" Target="../tags/tag3008.xml"/><Relationship Id="rId1242" Type="http://schemas.openxmlformats.org/officeDocument/2006/relationships/tags" Target="../tags/tag3215.xml"/><Relationship Id="rId1687" Type="http://schemas.openxmlformats.org/officeDocument/2006/relationships/tags" Target="../tags/tag3660.xml"/><Relationship Id="rId251" Type="http://schemas.openxmlformats.org/officeDocument/2006/relationships/tags" Target="../tags/tag2224.xml"/><Relationship Id="rId489" Type="http://schemas.openxmlformats.org/officeDocument/2006/relationships/tags" Target="../tags/tag2462.xml"/><Relationship Id="rId696" Type="http://schemas.openxmlformats.org/officeDocument/2006/relationships/tags" Target="../tags/tag2669.xml"/><Relationship Id="rId917" Type="http://schemas.openxmlformats.org/officeDocument/2006/relationships/tags" Target="../tags/tag2890.xml"/><Relationship Id="rId1102" Type="http://schemas.openxmlformats.org/officeDocument/2006/relationships/tags" Target="../tags/tag3075.xml"/><Relationship Id="rId1547" Type="http://schemas.openxmlformats.org/officeDocument/2006/relationships/tags" Target="../tags/tag3520.xml"/><Relationship Id="rId1754" Type="http://schemas.openxmlformats.org/officeDocument/2006/relationships/tags" Target="../tags/tag3727.xml"/><Relationship Id="rId46" Type="http://schemas.openxmlformats.org/officeDocument/2006/relationships/tags" Target="../tags/tag2019.xml"/><Relationship Id="rId349" Type="http://schemas.openxmlformats.org/officeDocument/2006/relationships/tags" Target="../tags/tag2322.xml"/><Relationship Id="rId556" Type="http://schemas.openxmlformats.org/officeDocument/2006/relationships/tags" Target="../tags/tag2529.xml"/><Relationship Id="rId763" Type="http://schemas.openxmlformats.org/officeDocument/2006/relationships/tags" Target="../tags/tag2736.xml"/><Relationship Id="rId1186" Type="http://schemas.openxmlformats.org/officeDocument/2006/relationships/tags" Target="../tags/tag3159.xml"/><Relationship Id="rId1393" Type="http://schemas.openxmlformats.org/officeDocument/2006/relationships/tags" Target="../tags/tag3366.xml"/><Relationship Id="rId1407" Type="http://schemas.openxmlformats.org/officeDocument/2006/relationships/tags" Target="../tags/tag3380.xml"/><Relationship Id="rId1614" Type="http://schemas.openxmlformats.org/officeDocument/2006/relationships/tags" Target="../tags/tag3587.xml"/><Relationship Id="rId1821" Type="http://schemas.openxmlformats.org/officeDocument/2006/relationships/tags" Target="../tags/tag3794.xml"/><Relationship Id="rId111" Type="http://schemas.openxmlformats.org/officeDocument/2006/relationships/tags" Target="../tags/tag2084.xml"/><Relationship Id="rId195" Type="http://schemas.openxmlformats.org/officeDocument/2006/relationships/tags" Target="../tags/tag2168.xml"/><Relationship Id="rId209" Type="http://schemas.openxmlformats.org/officeDocument/2006/relationships/tags" Target="../tags/tag2182.xml"/><Relationship Id="rId416" Type="http://schemas.openxmlformats.org/officeDocument/2006/relationships/tags" Target="../tags/tag2389.xml"/><Relationship Id="rId970" Type="http://schemas.openxmlformats.org/officeDocument/2006/relationships/tags" Target="../tags/tag2943.xml"/><Relationship Id="rId1046" Type="http://schemas.openxmlformats.org/officeDocument/2006/relationships/tags" Target="../tags/tag3019.xml"/><Relationship Id="rId1253" Type="http://schemas.openxmlformats.org/officeDocument/2006/relationships/tags" Target="../tags/tag3226.xml"/><Relationship Id="rId1698" Type="http://schemas.openxmlformats.org/officeDocument/2006/relationships/tags" Target="../tags/tag3671.xml"/><Relationship Id="rId623" Type="http://schemas.openxmlformats.org/officeDocument/2006/relationships/tags" Target="../tags/tag2596.xml"/><Relationship Id="rId830" Type="http://schemas.openxmlformats.org/officeDocument/2006/relationships/tags" Target="../tags/tag2803.xml"/><Relationship Id="rId928" Type="http://schemas.openxmlformats.org/officeDocument/2006/relationships/tags" Target="../tags/tag2901.xml"/><Relationship Id="rId1460" Type="http://schemas.openxmlformats.org/officeDocument/2006/relationships/tags" Target="../tags/tag3433.xml"/><Relationship Id="rId1558" Type="http://schemas.openxmlformats.org/officeDocument/2006/relationships/tags" Target="../tags/tag3531.xml"/><Relationship Id="rId1765" Type="http://schemas.openxmlformats.org/officeDocument/2006/relationships/tags" Target="../tags/tag3738.xml"/><Relationship Id="rId57" Type="http://schemas.openxmlformats.org/officeDocument/2006/relationships/tags" Target="../tags/tag2030.xml"/><Relationship Id="rId262" Type="http://schemas.openxmlformats.org/officeDocument/2006/relationships/tags" Target="../tags/tag2235.xml"/><Relationship Id="rId567" Type="http://schemas.openxmlformats.org/officeDocument/2006/relationships/tags" Target="../tags/tag2540.xml"/><Relationship Id="rId1113" Type="http://schemas.openxmlformats.org/officeDocument/2006/relationships/tags" Target="../tags/tag3086.xml"/><Relationship Id="rId1197" Type="http://schemas.openxmlformats.org/officeDocument/2006/relationships/tags" Target="../tags/tag3170.xml"/><Relationship Id="rId1320" Type="http://schemas.openxmlformats.org/officeDocument/2006/relationships/tags" Target="../tags/tag3293.xml"/><Relationship Id="rId1418" Type="http://schemas.openxmlformats.org/officeDocument/2006/relationships/tags" Target="../tags/tag3391.xml"/><Relationship Id="rId122" Type="http://schemas.openxmlformats.org/officeDocument/2006/relationships/tags" Target="../tags/tag2095.xml"/><Relationship Id="rId774" Type="http://schemas.openxmlformats.org/officeDocument/2006/relationships/tags" Target="../tags/tag2747.xml"/><Relationship Id="rId981" Type="http://schemas.openxmlformats.org/officeDocument/2006/relationships/tags" Target="../tags/tag2954.xml"/><Relationship Id="rId1057" Type="http://schemas.openxmlformats.org/officeDocument/2006/relationships/tags" Target="../tags/tag3030.xml"/><Relationship Id="rId1625" Type="http://schemas.openxmlformats.org/officeDocument/2006/relationships/tags" Target="../tags/tag3598.xml"/><Relationship Id="rId1832" Type="http://schemas.openxmlformats.org/officeDocument/2006/relationships/tags" Target="../tags/tag3805.xml"/><Relationship Id="rId427" Type="http://schemas.openxmlformats.org/officeDocument/2006/relationships/tags" Target="../tags/tag2400.xml"/><Relationship Id="rId634" Type="http://schemas.openxmlformats.org/officeDocument/2006/relationships/tags" Target="../tags/tag2607.xml"/><Relationship Id="rId841" Type="http://schemas.openxmlformats.org/officeDocument/2006/relationships/tags" Target="../tags/tag2814.xml"/><Relationship Id="rId1264" Type="http://schemas.openxmlformats.org/officeDocument/2006/relationships/tags" Target="../tags/tag3237.xml"/><Relationship Id="rId1471" Type="http://schemas.openxmlformats.org/officeDocument/2006/relationships/tags" Target="../tags/tag3444.xml"/><Relationship Id="rId1569" Type="http://schemas.openxmlformats.org/officeDocument/2006/relationships/tags" Target="../tags/tag3542.xml"/><Relationship Id="rId273" Type="http://schemas.openxmlformats.org/officeDocument/2006/relationships/tags" Target="../tags/tag2246.xml"/><Relationship Id="rId480" Type="http://schemas.openxmlformats.org/officeDocument/2006/relationships/tags" Target="../tags/tag2453.xml"/><Relationship Id="rId701" Type="http://schemas.openxmlformats.org/officeDocument/2006/relationships/tags" Target="../tags/tag2674.xml"/><Relationship Id="rId939" Type="http://schemas.openxmlformats.org/officeDocument/2006/relationships/tags" Target="../tags/tag2912.xml"/><Relationship Id="rId1124" Type="http://schemas.openxmlformats.org/officeDocument/2006/relationships/tags" Target="../tags/tag3097.xml"/><Relationship Id="rId1331" Type="http://schemas.openxmlformats.org/officeDocument/2006/relationships/tags" Target="../tags/tag3304.xml"/><Relationship Id="rId1776" Type="http://schemas.openxmlformats.org/officeDocument/2006/relationships/tags" Target="../tags/tag3749.xml"/><Relationship Id="rId68" Type="http://schemas.openxmlformats.org/officeDocument/2006/relationships/tags" Target="../tags/tag2041.xml"/><Relationship Id="rId133" Type="http://schemas.openxmlformats.org/officeDocument/2006/relationships/tags" Target="../tags/tag2106.xml"/><Relationship Id="rId340" Type="http://schemas.openxmlformats.org/officeDocument/2006/relationships/tags" Target="../tags/tag2313.xml"/><Relationship Id="rId578" Type="http://schemas.openxmlformats.org/officeDocument/2006/relationships/tags" Target="../tags/tag2551.xml"/><Relationship Id="rId785" Type="http://schemas.openxmlformats.org/officeDocument/2006/relationships/tags" Target="../tags/tag2758.xml"/><Relationship Id="rId992" Type="http://schemas.openxmlformats.org/officeDocument/2006/relationships/tags" Target="../tags/tag2965.xml"/><Relationship Id="rId1429" Type="http://schemas.openxmlformats.org/officeDocument/2006/relationships/tags" Target="../tags/tag3402.xml"/><Relationship Id="rId1636" Type="http://schemas.openxmlformats.org/officeDocument/2006/relationships/tags" Target="../tags/tag3609.xml"/><Relationship Id="rId1843" Type="http://schemas.openxmlformats.org/officeDocument/2006/relationships/tags" Target="../tags/tag3816.xml"/><Relationship Id="rId200" Type="http://schemas.openxmlformats.org/officeDocument/2006/relationships/tags" Target="../tags/tag2173.xml"/><Relationship Id="rId438" Type="http://schemas.openxmlformats.org/officeDocument/2006/relationships/tags" Target="../tags/tag2411.xml"/><Relationship Id="rId645" Type="http://schemas.openxmlformats.org/officeDocument/2006/relationships/tags" Target="../tags/tag2618.xml"/><Relationship Id="rId852" Type="http://schemas.openxmlformats.org/officeDocument/2006/relationships/tags" Target="../tags/tag2825.xml"/><Relationship Id="rId1068" Type="http://schemas.openxmlformats.org/officeDocument/2006/relationships/tags" Target="../tags/tag3041.xml"/><Relationship Id="rId1275" Type="http://schemas.openxmlformats.org/officeDocument/2006/relationships/tags" Target="../tags/tag3248.xml"/><Relationship Id="rId1482" Type="http://schemas.openxmlformats.org/officeDocument/2006/relationships/tags" Target="../tags/tag3455.xml"/><Relationship Id="rId1703" Type="http://schemas.openxmlformats.org/officeDocument/2006/relationships/tags" Target="../tags/tag3676.xml"/><Relationship Id="rId284" Type="http://schemas.openxmlformats.org/officeDocument/2006/relationships/tags" Target="../tags/tag2257.xml"/><Relationship Id="rId491" Type="http://schemas.openxmlformats.org/officeDocument/2006/relationships/tags" Target="../tags/tag2464.xml"/><Relationship Id="rId505" Type="http://schemas.openxmlformats.org/officeDocument/2006/relationships/tags" Target="../tags/tag2478.xml"/><Relationship Id="rId712" Type="http://schemas.openxmlformats.org/officeDocument/2006/relationships/tags" Target="../tags/tag2685.xml"/><Relationship Id="rId1135" Type="http://schemas.openxmlformats.org/officeDocument/2006/relationships/tags" Target="../tags/tag3108.xml"/><Relationship Id="rId1342" Type="http://schemas.openxmlformats.org/officeDocument/2006/relationships/tags" Target="../tags/tag3315.xml"/><Relationship Id="rId1787" Type="http://schemas.openxmlformats.org/officeDocument/2006/relationships/tags" Target="../tags/tag3760.xml"/><Relationship Id="rId79" Type="http://schemas.openxmlformats.org/officeDocument/2006/relationships/tags" Target="../tags/tag2052.xml"/><Relationship Id="rId144" Type="http://schemas.openxmlformats.org/officeDocument/2006/relationships/tags" Target="../tags/tag2117.xml"/><Relationship Id="rId589" Type="http://schemas.openxmlformats.org/officeDocument/2006/relationships/tags" Target="../tags/tag2562.xml"/><Relationship Id="rId796" Type="http://schemas.openxmlformats.org/officeDocument/2006/relationships/tags" Target="../tags/tag2769.xml"/><Relationship Id="rId1202" Type="http://schemas.openxmlformats.org/officeDocument/2006/relationships/tags" Target="../tags/tag3175.xml"/><Relationship Id="rId1647" Type="http://schemas.openxmlformats.org/officeDocument/2006/relationships/tags" Target="../tags/tag3620.xml"/><Relationship Id="rId1854" Type="http://schemas.openxmlformats.org/officeDocument/2006/relationships/slideLayout" Target="../slideLayouts/slideLayout2.xml"/><Relationship Id="rId351" Type="http://schemas.openxmlformats.org/officeDocument/2006/relationships/tags" Target="../tags/tag2324.xml"/><Relationship Id="rId449" Type="http://schemas.openxmlformats.org/officeDocument/2006/relationships/tags" Target="../tags/tag2422.xml"/><Relationship Id="rId656" Type="http://schemas.openxmlformats.org/officeDocument/2006/relationships/tags" Target="../tags/tag2629.xml"/><Relationship Id="rId863" Type="http://schemas.openxmlformats.org/officeDocument/2006/relationships/tags" Target="../tags/tag2836.xml"/><Relationship Id="rId1079" Type="http://schemas.openxmlformats.org/officeDocument/2006/relationships/tags" Target="../tags/tag3052.xml"/><Relationship Id="rId1286" Type="http://schemas.openxmlformats.org/officeDocument/2006/relationships/tags" Target="../tags/tag3259.xml"/><Relationship Id="rId1493" Type="http://schemas.openxmlformats.org/officeDocument/2006/relationships/tags" Target="../tags/tag3466.xml"/><Relationship Id="rId1507" Type="http://schemas.openxmlformats.org/officeDocument/2006/relationships/tags" Target="../tags/tag3480.xml"/><Relationship Id="rId1714" Type="http://schemas.openxmlformats.org/officeDocument/2006/relationships/tags" Target="../tags/tag3687.xml"/><Relationship Id="rId211" Type="http://schemas.openxmlformats.org/officeDocument/2006/relationships/tags" Target="../tags/tag2184.xml"/><Relationship Id="rId295" Type="http://schemas.openxmlformats.org/officeDocument/2006/relationships/tags" Target="../tags/tag2268.xml"/><Relationship Id="rId309" Type="http://schemas.openxmlformats.org/officeDocument/2006/relationships/tags" Target="../tags/tag2282.xml"/><Relationship Id="rId516" Type="http://schemas.openxmlformats.org/officeDocument/2006/relationships/tags" Target="../tags/tag2489.xml"/><Relationship Id="rId1146" Type="http://schemas.openxmlformats.org/officeDocument/2006/relationships/tags" Target="../tags/tag3119.xml"/><Relationship Id="rId1798" Type="http://schemas.openxmlformats.org/officeDocument/2006/relationships/tags" Target="../tags/tag3771.xml"/><Relationship Id="rId723" Type="http://schemas.openxmlformats.org/officeDocument/2006/relationships/tags" Target="../tags/tag2696.xml"/><Relationship Id="rId930" Type="http://schemas.openxmlformats.org/officeDocument/2006/relationships/tags" Target="../tags/tag2903.xml"/><Relationship Id="rId1006" Type="http://schemas.openxmlformats.org/officeDocument/2006/relationships/tags" Target="../tags/tag2979.xml"/><Relationship Id="rId1353" Type="http://schemas.openxmlformats.org/officeDocument/2006/relationships/tags" Target="../tags/tag3326.xml"/><Relationship Id="rId1560" Type="http://schemas.openxmlformats.org/officeDocument/2006/relationships/tags" Target="../tags/tag3533.xml"/><Relationship Id="rId1658" Type="http://schemas.openxmlformats.org/officeDocument/2006/relationships/tags" Target="../tags/tag3631.xml"/><Relationship Id="rId155" Type="http://schemas.openxmlformats.org/officeDocument/2006/relationships/tags" Target="../tags/tag2128.xml"/><Relationship Id="rId362" Type="http://schemas.openxmlformats.org/officeDocument/2006/relationships/tags" Target="../tags/tag2335.xml"/><Relationship Id="rId1213" Type="http://schemas.openxmlformats.org/officeDocument/2006/relationships/tags" Target="../tags/tag3186.xml"/><Relationship Id="rId1297" Type="http://schemas.openxmlformats.org/officeDocument/2006/relationships/tags" Target="../tags/tag3270.xml"/><Relationship Id="rId1420" Type="http://schemas.openxmlformats.org/officeDocument/2006/relationships/tags" Target="../tags/tag3393.xml"/><Relationship Id="rId1518" Type="http://schemas.openxmlformats.org/officeDocument/2006/relationships/tags" Target="../tags/tag3491.xml"/><Relationship Id="rId222" Type="http://schemas.openxmlformats.org/officeDocument/2006/relationships/tags" Target="../tags/tag2195.xml"/><Relationship Id="rId667" Type="http://schemas.openxmlformats.org/officeDocument/2006/relationships/tags" Target="../tags/tag2640.xml"/><Relationship Id="rId874" Type="http://schemas.openxmlformats.org/officeDocument/2006/relationships/tags" Target="../tags/tag2847.xml"/><Relationship Id="rId1725" Type="http://schemas.openxmlformats.org/officeDocument/2006/relationships/tags" Target="../tags/tag3698.xml"/><Relationship Id="rId17" Type="http://schemas.openxmlformats.org/officeDocument/2006/relationships/tags" Target="../tags/tag1990.xml"/><Relationship Id="rId527" Type="http://schemas.openxmlformats.org/officeDocument/2006/relationships/tags" Target="../tags/tag2500.xml"/><Relationship Id="rId734" Type="http://schemas.openxmlformats.org/officeDocument/2006/relationships/tags" Target="../tags/tag2707.xml"/><Relationship Id="rId941" Type="http://schemas.openxmlformats.org/officeDocument/2006/relationships/tags" Target="../tags/tag2914.xml"/><Relationship Id="rId1157" Type="http://schemas.openxmlformats.org/officeDocument/2006/relationships/tags" Target="../tags/tag3130.xml"/><Relationship Id="rId1364" Type="http://schemas.openxmlformats.org/officeDocument/2006/relationships/tags" Target="../tags/tag3337.xml"/><Relationship Id="rId1571" Type="http://schemas.openxmlformats.org/officeDocument/2006/relationships/tags" Target="../tags/tag3544.xml"/><Relationship Id="rId70" Type="http://schemas.openxmlformats.org/officeDocument/2006/relationships/tags" Target="../tags/tag2043.xml"/><Relationship Id="rId166" Type="http://schemas.openxmlformats.org/officeDocument/2006/relationships/tags" Target="../tags/tag2139.xml"/><Relationship Id="rId373" Type="http://schemas.openxmlformats.org/officeDocument/2006/relationships/tags" Target="../tags/tag2346.xml"/><Relationship Id="rId580" Type="http://schemas.openxmlformats.org/officeDocument/2006/relationships/tags" Target="../tags/tag2553.xml"/><Relationship Id="rId801" Type="http://schemas.openxmlformats.org/officeDocument/2006/relationships/tags" Target="../tags/tag2774.xml"/><Relationship Id="rId1017" Type="http://schemas.openxmlformats.org/officeDocument/2006/relationships/tags" Target="../tags/tag2990.xml"/><Relationship Id="rId1224" Type="http://schemas.openxmlformats.org/officeDocument/2006/relationships/tags" Target="../tags/tag3197.xml"/><Relationship Id="rId1431" Type="http://schemas.openxmlformats.org/officeDocument/2006/relationships/tags" Target="../tags/tag3404.xml"/><Relationship Id="rId1669" Type="http://schemas.openxmlformats.org/officeDocument/2006/relationships/tags" Target="../tags/tag3642.xml"/><Relationship Id="rId1" Type="http://schemas.openxmlformats.org/officeDocument/2006/relationships/tags" Target="../tags/tag1974.xml"/><Relationship Id="rId233" Type="http://schemas.openxmlformats.org/officeDocument/2006/relationships/tags" Target="../tags/tag2206.xml"/><Relationship Id="rId440" Type="http://schemas.openxmlformats.org/officeDocument/2006/relationships/tags" Target="../tags/tag2413.xml"/><Relationship Id="rId678" Type="http://schemas.openxmlformats.org/officeDocument/2006/relationships/tags" Target="../tags/tag2651.xml"/><Relationship Id="rId885" Type="http://schemas.openxmlformats.org/officeDocument/2006/relationships/tags" Target="../tags/tag2858.xml"/><Relationship Id="rId1070" Type="http://schemas.openxmlformats.org/officeDocument/2006/relationships/tags" Target="../tags/tag3043.xml"/><Relationship Id="rId1529" Type="http://schemas.openxmlformats.org/officeDocument/2006/relationships/tags" Target="../tags/tag3502.xml"/><Relationship Id="rId1736" Type="http://schemas.openxmlformats.org/officeDocument/2006/relationships/tags" Target="../tags/tag3709.xml"/><Relationship Id="rId28" Type="http://schemas.openxmlformats.org/officeDocument/2006/relationships/tags" Target="../tags/tag2001.xml"/><Relationship Id="rId300" Type="http://schemas.openxmlformats.org/officeDocument/2006/relationships/tags" Target="../tags/tag2273.xml"/><Relationship Id="rId538" Type="http://schemas.openxmlformats.org/officeDocument/2006/relationships/tags" Target="../tags/tag2511.xml"/><Relationship Id="rId745" Type="http://schemas.openxmlformats.org/officeDocument/2006/relationships/tags" Target="../tags/tag2718.xml"/><Relationship Id="rId952" Type="http://schemas.openxmlformats.org/officeDocument/2006/relationships/tags" Target="../tags/tag2925.xml"/><Relationship Id="rId1168" Type="http://schemas.openxmlformats.org/officeDocument/2006/relationships/tags" Target="../tags/tag3141.xml"/><Relationship Id="rId1375" Type="http://schemas.openxmlformats.org/officeDocument/2006/relationships/tags" Target="../tags/tag3348.xml"/><Relationship Id="rId1582" Type="http://schemas.openxmlformats.org/officeDocument/2006/relationships/tags" Target="../tags/tag3555.xml"/><Relationship Id="rId1803" Type="http://schemas.openxmlformats.org/officeDocument/2006/relationships/tags" Target="../tags/tag3776.xml"/><Relationship Id="rId81" Type="http://schemas.openxmlformats.org/officeDocument/2006/relationships/tags" Target="../tags/tag2054.xml"/><Relationship Id="rId177" Type="http://schemas.openxmlformats.org/officeDocument/2006/relationships/tags" Target="../tags/tag2150.xml"/><Relationship Id="rId384" Type="http://schemas.openxmlformats.org/officeDocument/2006/relationships/tags" Target="../tags/tag2357.xml"/><Relationship Id="rId591" Type="http://schemas.openxmlformats.org/officeDocument/2006/relationships/tags" Target="../tags/tag2564.xml"/><Relationship Id="rId605" Type="http://schemas.openxmlformats.org/officeDocument/2006/relationships/tags" Target="../tags/tag2578.xml"/><Relationship Id="rId812" Type="http://schemas.openxmlformats.org/officeDocument/2006/relationships/tags" Target="../tags/tag2785.xml"/><Relationship Id="rId1028" Type="http://schemas.openxmlformats.org/officeDocument/2006/relationships/tags" Target="../tags/tag3001.xml"/><Relationship Id="rId1235" Type="http://schemas.openxmlformats.org/officeDocument/2006/relationships/tags" Target="../tags/tag3208.xml"/><Relationship Id="rId1442" Type="http://schemas.openxmlformats.org/officeDocument/2006/relationships/tags" Target="../tags/tag3415.xml"/><Relationship Id="rId244" Type="http://schemas.openxmlformats.org/officeDocument/2006/relationships/tags" Target="../tags/tag2217.xml"/><Relationship Id="rId689" Type="http://schemas.openxmlformats.org/officeDocument/2006/relationships/tags" Target="../tags/tag2662.xml"/><Relationship Id="rId896" Type="http://schemas.openxmlformats.org/officeDocument/2006/relationships/tags" Target="../tags/tag2869.xml"/><Relationship Id="rId1081" Type="http://schemas.openxmlformats.org/officeDocument/2006/relationships/tags" Target="../tags/tag3054.xml"/><Relationship Id="rId1302" Type="http://schemas.openxmlformats.org/officeDocument/2006/relationships/tags" Target="../tags/tag3275.xml"/><Relationship Id="rId1747" Type="http://schemas.openxmlformats.org/officeDocument/2006/relationships/tags" Target="../tags/tag3720.xml"/><Relationship Id="rId39" Type="http://schemas.openxmlformats.org/officeDocument/2006/relationships/tags" Target="../tags/tag2012.xml"/><Relationship Id="rId451" Type="http://schemas.openxmlformats.org/officeDocument/2006/relationships/tags" Target="../tags/tag2424.xml"/><Relationship Id="rId549" Type="http://schemas.openxmlformats.org/officeDocument/2006/relationships/tags" Target="../tags/tag2522.xml"/><Relationship Id="rId756" Type="http://schemas.openxmlformats.org/officeDocument/2006/relationships/tags" Target="../tags/tag2729.xml"/><Relationship Id="rId1179" Type="http://schemas.openxmlformats.org/officeDocument/2006/relationships/tags" Target="../tags/tag3152.xml"/><Relationship Id="rId1386" Type="http://schemas.openxmlformats.org/officeDocument/2006/relationships/tags" Target="../tags/tag3359.xml"/><Relationship Id="rId1593" Type="http://schemas.openxmlformats.org/officeDocument/2006/relationships/tags" Target="../tags/tag3566.xml"/><Relationship Id="rId1607" Type="http://schemas.openxmlformats.org/officeDocument/2006/relationships/tags" Target="../tags/tag3580.xml"/><Relationship Id="rId1814" Type="http://schemas.openxmlformats.org/officeDocument/2006/relationships/tags" Target="../tags/tag3787.xml"/><Relationship Id="rId104" Type="http://schemas.openxmlformats.org/officeDocument/2006/relationships/tags" Target="../tags/tag2077.xml"/><Relationship Id="rId188" Type="http://schemas.openxmlformats.org/officeDocument/2006/relationships/tags" Target="../tags/tag2161.xml"/><Relationship Id="rId311" Type="http://schemas.openxmlformats.org/officeDocument/2006/relationships/tags" Target="../tags/tag2284.xml"/><Relationship Id="rId395" Type="http://schemas.openxmlformats.org/officeDocument/2006/relationships/tags" Target="../tags/tag2368.xml"/><Relationship Id="rId409" Type="http://schemas.openxmlformats.org/officeDocument/2006/relationships/tags" Target="../tags/tag2382.xml"/><Relationship Id="rId963" Type="http://schemas.openxmlformats.org/officeDocument/2006/relationships/tags" Target="../tags/tag2936.xml"/><Relationship Id="rId1039" Type="http://schemas.openxmlformats.org/officeDocument/2006/relationships/tags" Target="../tags/tag3012.xml"/><Relationship Id="rId1246" Type="http://schemas.openxmlformats.org/officeDocument/2006/relationships/tags" Target="../tags/tag3219.xml"/><Relationship Id="rId92" Type="http://schemas.openxmlformats.org/officeDocument/2006/relationships/tags" Target="../tags/tag2065.xml"/><Relationship Id="rId616" Type="http://schemas.openxmlformats.org/officeDocument/2006/relationships/tags" Target="../tags/tag2589.xml"/><Relationship Id="rId823" Type="http://schemas.openxmlformats.org/officeDocument/2006/relationships/tags" Target="../tags/tag2796.xml"/><Relationship Id="rId1453" Type="http://schemas.openxmlformats.org/officeDocument/2006/relationships/tags" Target="../tags/tag3426.xml"/><Relationship Id="rId1660" Type="http://schemas.openxmlformats.org/officeDocument/2006/relationships/tags" Target="../tags/tag3633.xml"/><Relationship Id="rId1758" Type="http://schemas.openxmlformats.org/officeDocument/2006/relationships/tags" Target="../tags/tag3731.xml"/><Relationship Id="rId255" Type="http://schemas.openxmlformats.org/officeDocument/2006/relationships/tags" Target="../tags/tag2228.xml"/><Relationship Id="rId462" Type="http://schemas.openxmlformats.org/officeDocument/2006/relationships/tags" Target="../tags/tag2435.xml"/><Relationship Id="rId1092" Type="http://schemas.openxmlformats.org/officeDocument/2006/relationships/tags" Target="../tags/tag3065.xml"/><Relationship Id="rId1106" Type="http://schemas.openxmlformats.org/officeDocument/2006/relationships/tags" Target="../tags/tag3079.xml"/><Relationship Id="rId1313" Type="http://schemas.openxmlformats.org/officeDocument/2006/relationships/tags" Target="../tags/tag3286.xml"/><Relationship Id="rId1397" Type="http://schemas.openxmlformats.org/officeDocument/2006/relationships/tags" Target="../tags/tag3370.xml"/><Relationship Id="rId1520" Type="http://schemas.openxmlformats.org/officeDocument/2006/relationships/tags" Target="../tags/tag3493.xml"/><Relationship Id="rId115" Type="http://schemas.openxmlformats.org/officeDocument/2006/relationships/tags" Target="../tags/tag2088.xml"/><Relationship Id="rId322" Type="http://schemas.openxmlformats.org/officeDocument/2006/relationships/tags" Target="../tags/tag2295.xml"/><Relationship Id="rId767" Type="http://schemas.openxmlformats.org/officeDocument/2006/relationships/tags" Target="../tags/tag2740.xml"/><Relationship Id="rId974" Type="http://schemas.openxmlformats.org/officeDocument/2006/relationships/tags" Target="../tags/tag2947.xml"/><Relationship Id="rId1618" Type="http://schemas.openxmlformats.org/officeDocument/2006/relationships/tags" Target="../tags/tag3591.xml"/><Relationship Id="rId1825" Type="http://schemas.openxmlformats.org/officeDocument/2006/relationships/tags" Target="../tags/tag3798.xml"/><Relationship Id="rId199" Type="http://schemas.openxmlformats.org/officeDocument/2006/relationships/tags" Target="../tags/tag2172.xml"/><Relationship Id="rId627" Type="http://schemas.openxmlformats.org/officeDocument/2006/relationships/tags" Target="../tags/tag2600.xml"/><Relationship Id="rId834" Type="http://schemas.openxmlformats.org/officeDocument/2006/relationships/tags" Target="../tags/tag2807.xml"/><Relationship Id="rId1257" Type="http://schemas.openxmlformats.org/officeDocument/2006/relationships/tags" Target="../tags/tag3230.xml"/><Relationship Id="rId1464" Type="http://schemas.openxmlformats.org/officeDocument/2006/relationships/tags" Target="../tags/tag3437.xml"/><Relationship Id="rId1671" Type="http://schemas.openxmlformats.org/officeDocument/2006/relationships/tags" Target="../tags/tag3644.xml"/><Relationship Id="rId266" Type="http://schemas.openxmlformats.org/officeDocument/2006/relationships/tags" Target="../tags/tag2239.xml"/><Relationship Id="rId473" Type="http://schemas.openxmlformats.org/officeDocument/2006/relationships/tags" Target="../tags/tag2446.xml"/><Relationship Id="rId680" Type="http://schemas.openxmlformats.org/officeDocument/2006/relationships/tags" Target="../tags/tag2653.xml"/><Relationship Id="rId901" Type="http://schemas.openxmlformats.org/officeDocument/2006/relationships/tags" Target="../tags/tag2874.xml"/><Relationship Id="rId1117" Type="http://schemas.openxmlformats.org/officeDocument/2006/relationships/tags" Target="../tags/tag3090.xml"/><Relationship Id="rId1324" Type="http://schemas.openxmlformats.org/officeDocument/2006/relationships/tags" Target="../tags/tag3297.xml"/><Relationship Id="rId1531" Type="http://schemas.openxmlformats.org/officeDocument/2006/relationships/tags" Target="../tags/tag3504.xml"/><Relationship Id="rId1769" Type="http://schemas.openxmlformats.org/officeDocument/2006/relationships/tags" Target="../tags/tag3742.xml"/><Relationship Id="rId30" Type="http://schemas.openxmlformats.org/officeDocument/2006/relationships/tags" Target="../tags/tag2003.xml"/><Relationship Id="rId126" Type="http://schemas.openxmlformats.org/officeDocument/2006/relationships/tags" Target="../tags/tag2099.xml"/><Relationship Id="rId333" Type="http://schemas.openxmlformats.org/officeDocument/2006/relationships/tags" Target="../tags/tag2306.xml"/><Relationship Id="rId540" Type="http://schemas.openxmlformats.org/officeDocument/2006/relationships/tags" Target="../tags/tag2513.xml"/><Relationship Id="rId778" Type="http://schemas.openxmlformats.org/officeDocument/2006/relationships/tags" Target="../tags/tag2751.xml"/><Relationship Id="rId985" Type="http://schemas.openxmlformats.org/officeDocument/2006/relationships/tags" Target="../tags/tag2958.xml"/><Relationship Id="rId1170" Type="http://schemas.openxmlformats.org/officeDocument/2006/relationships/tags" Target="../tags/tag3143.xml"/><Relationship Id="rId1629" Type="http://schemas.openxmlformats.org/officeDocument/2006/relationships/tags" Target="../tags/tag3602.xml"/><Relationship Id="rId1836" Type="http://schemas.openxmlformats.org/officeDocument/2006/relationships/tags" Target="../tags/tag3809.xml"/><Relationship Id="rId638" Type="http://schemas.openxmlformats.org/officeDocument/2006/relationships/tags" Target="../tags/tag2611.xml"/><Relationship Id="rId845" Type="http://schemas.openxmlformats.org/officeDocument/2006/relationships/tags" Target="../tags/tag2818.xml"/><Relationship Id="rId1030" Type="http://schemas.openxmlformats.org/officeDocument/2006/relationships/tags" Target="../tags/tag3003.xml"/><Relationship Id="rId1268" Type="http://schemas.openxmlformats.org/officeDocument/2006/relationships/tags" Target="../tags/tag3241.xml"/><Relationship Id="rId1475" Type="http://schemas.openxmlformats.org/officeDocument/2006/relationships/tags" Target="../tags/tag3448.xml"/><Relationship Id="rId1682" Type="http://schemas.openxmlformats.org/officeDocument/2006/relationships/tags" Target="../tags/tag3655.xml"/><Relationship Id="rId277" Type="http://schemas.openxmlformats.org/officeDocument/2006/relationships/tags" Target="../tags/tag2250.xml"/><Relationship Id="rId400" Type="http://schemas.openxmlformats.org/officeDocument/2006/relationships/tags" Target="../tags/tag2373.xml"/><Relationship Id="rId484" Type="http://schemas.openxmlformats.org/officeDocument/2006/relationships/tags" Target="../tags/tag2457.xml"/><Relationship Id="rId705" Type="http://schemas.openxmlformats.org/officeDocument/2006/relationships/tags" Target="../tags/tag2678.xml"/><Relationship Id="rId1128" Type="http://schemas.openxmlformats.org/officeDocument/2006/relationships/tags" Target="../tags/tag3101.xml"/><Relationship Id="rId1335" Type="http://schemas.openxmlformats.org/officeDocument/2006/relationships/tags" Target="../tags/tag3308.xml"/><Relationship Id="rId1542" Type="http://schemas.openxmlformats.org/officeDocument/2006/relationships/tags" Target="../tags/tag3515.xml"/><Relationship Id="rId137" Type="http://schemas.openxmlformats.org/officeDocument/2006/relationships/tags" Target="../tags/tag2110.xml"/><Relationship Id="rId344" Type="http://schemas.openxmlformats.org/officeDocument/2006/relationships/tags" Target="../tags/tag2317.xml"/><Relationship Id="rId691" Type="http://schemas.openxmlformats.org/officeDocument/2006/relationships/tags" Target="../tags/tag2664.xml"/><Relationship Id="rId789" Type="http://schemas.openxmlformats.org/officeDocument/2006/relationships/tags" Target="../tags/tag2762.xml"/><Relationship Id="rId912" Type="http://schemas.openxmlformats.org/officeDocument/2006/relationships/tags" Target="../tags/tag2885.xml"/><Relationship Id="rId996" Type="http://schemas.openxmlformats.org/officeDocument/2006/relationships/tags" Target="../tags/tag2969.xml"/><Relationship Id="rId1847" Type="http://schemas.openxmlformats.org/officeDocument/2006/relationships/tags" Target="../tags/tag3820.xml"/><Relationship Id="rId41" Type="http://schemas.openxmlformats.org/officeDocument/2006/relationships/tags" Target="../tags/tag2014.xml"/><Relationship Id="rId551" Type="http://schemas.openxmlformats.org/officeDocument/2006/relationships/tags" Target="../tags/tag2524.xml"/><Relationship Id="rId649" Type="http://schemas.openxmlformats.org/officeDocument/2006/relationships/tags" Target="../tags/tag2622.xml"/><Relationship Id="rId856" Type="http://schemas.openxmlformats.org/officeDocument/2006/relationships/tags" Target="../tags/tag2829.xml"/><Relationship Id="rId1181" Type="http://schemas.openxmlformats.org/officeDocument/2006/relationships/tags" Target="../tags/tag3154.xml"/><Relationship Id="rId1279" Type="http://schemas.openxmlformats.org/officeDocument/2006/relationships/tags" Target="../tags/tag3252.xml"/><Relationship Id="rId1402" Type="http://schemas.openxmlformats.org/officeDocument/2006/relationships/tags" Target="../tags/tag3375.xml"/><Relationship Id="rId1486" Type="http://schemas.openxmlformats.org/officeDocument/2006/relationships/tags" Target="../tags/tag3459.xml"/><Relationship Id="rId1707" Type="http://schemas.openxmlformats.org/officeDocument/2006/relationships/tags" Target="../tags/tag3680.xml"/><Relationship Id="rId190" Type="http://schemas.openxmlformats.org/officeDocument/2006/relationships/tags" Target="../tags/tag2163.xml"/><Relationship Id="rId204" Type="http://schemas.openxmlformats.org/officeDocument/2006/relationships/tags" Target="../tags/tag2177.xml"/><Relationship Id="rId288" Type="http://schemas.openxmlformats.org/officeDocument/2006/relationships/tags" Target="../tags/tag2261.xml"/><Relationship Id="rId411" Type="http://schemas.openxmlformats.org/officeDocument/2006/relationships/tags" Target="../tags/tag2384.xml"/><Relationship Id="rId509" Type="http://schemas.openxmlformats.org/officeDocument/2006/relationships/tags" Target="../tags/tag2482.xml"/><Relationship Id="rId1041" Type="http://schemas.openxmlformats.org/officeDocument/2006/relationships/tags" Target="../tags/tag3014.xml"/><Relationship Id="rId1139" Type="http://schemas.openxmlformats.org/officeDocument/2006/relationships/tags" Target="../tags/tag3112.xml"/><Relationship Id="rId1346" Type="http://schemas.openxmlformats.org/officeDocument/2006/relationships/tags" Target="../tags/tag3319.xml"/><Relationship Id="rId1693" Type="http://schemas.openxmlformats.org/officeDocument/2006/relationships/tags" Target="../tags/tag3666.xml"/><Relationship Id="rId495" Type="http://schemas.openxmlformats.org/officeDocument/2006/relationships/tags" Target="../tags/tag2468.xml"/><Relationship Id="rId716" Type="http://schemas.openxmlformats.org/officeDocument/2006/relationships/tags" Target="../tags/tag2689.xml"/><Relationship Id="rId923" Type="http://schemas.openxmlformats.org/officeDocument/2006/relationships/tags" Target="../tags/tag2896.xml"/><Relationship Id="rId1553" Type="http://schemas.openxmlformats.org/officeDocument/2006/relationships/tags" Target="../tags/tag3526.xml"/><Relationship Id="rId1760" Type="http://schemas.openxmlformats.org/officeDocument/2006/relationships/tags" Target="../tags/tag3733.xml"/><Relationship Id="rId52" Type="http://schemas.openxmlformats.org/officeDocument/2006/relationships/tags" Target="../tags/tag2025.xml"/><Relationship Id="rId148" Type="http://schemas.openxmlformats.org/officeDocument/2006/relationships/tags" Target="../tags/tag2121.xml"/><Relationship Id="rId355" Type="http://schemas.openxmlformats.org/officeDocument/2006/relationships/tags" Target="../tags/tag2328.xml"/><Relationship Id="rId562" Type="http://schemas.openxmlformats.org/officeDocument/2006/relationships/tags" Target="../tags/tag2535.xml"/><Relationship Id="rId1192" Type="http://schemas.openxmlformats.org/officeDocument/2006/relationships/tags" Target="../tags/tag3165.xml"/><Relationship Id="rId1206" Type="http://schemas.openxmlformats.org/officeDocument/2006/relationships/tags" Target="../tags/tag3179.xml"/><Relationship Id="rId1413" Type="http://schemas.openxmlformats.org/officeDocument/2006/relationships/tags" Target="../tags/tag3386.xml"/><Relationship Id="rId1620" Type="http://schemas.openxmlformats.org/officeDocument/2006/relationships/tags" Target="../tags/tag3593.xml"/><Relationship Id="rId215" Type="http://schemas.openxmlformats.org/officeDocument/2006/relationships/tags" Target="../tags/tag2188.xml"/><Relationship Id="rId422" Type="http://schemas.openxmlformats.org/officeDocument/2006/relationships/tags" Target="../tags/tag2395.xml"/><Relationship Id="rId867" Type="http://schemas.openxmlformats.org/officeDocument/2006/relationships/tags" Target="../tags/tag2840.xml"/><Relationship Id="rId1052" Type="http://schemas.openxmlformats.org/officeDocument/2006/relationships/tags" Target="../tags/tag3025.xml"/><Relationship Id="rId1497" Type="http://schemas.openxmlformats.org/officeDocument/2006/relationships/tags" Target="../tags/tag3470.xml"/><Relationship Id="rId1718" Type="http://schemas.openxmlformats.org/officeDocument/2006/relationships/tags" Target="../tags/tag3691.xml"/><Relationship Id="rId299" Type="http://schemas.openxmlformats.org/officeDocument/2006/relationships/tags" Target="../tags/tag2272.xml"/><Relationship Id="rId727" Type="http://schemas.openxmlformats.org/officeDocument/2006/relationships/tags" Target="../tags/tag2700.xml"/><Relationship Id="rId934" Type="http://schemas.openxmlformats.org/officeDocument/2006/relationships/tags" Target="../tags/tag2907.xml"/><Relationship Id="rId1357" Type="http://schemas.openxmlformats.org/officeDocument/2006/relationships/tags" Target="../tags/tag3330.xml"/><Relationship Id="rId1564" Type="http://schemas.openxmlformats.org/officeDocument/2006/relationships/tags" Target="../tags/tag3537.xml"/><Relationship Id="rId1771" Type="http://schemas.openxmlformats.org/officeDocument/2006/relationships/tags" Target="../tags/tag3744.xml"/><Relationship Id="rId63" Type="http://schemas.openxmlformats.org/officeDocument/2006/relationships/tags" Target="../tags/tag2036.xml"/><Relationship Id="rId159" Type="http://schemas.openxmlformats.org/officeDocument/2006/relationships/tags" Target="../tags/tag2132.xml"/><Relationship Id="rId366" Type="http://schemas.openxmlformats.org/officeDocument/2006/relationships/tags" Target="../tags/tag2339.xml"/><Relationship Id="rId573" Type="http://schemas.openxmlformats.org/officeDocument/2006/relationships/tags" Target="../tags/tag2546.xml"/><Relationship Id="rId780" Type="http://schemas.openxmlformats.org/officeDocument/2006/relationships/tags" Target="../tags/tag2753.xml"/><Relationship Id="rId1217" Type="http://schemas.openxmlformats.org/officeDocument/2006/relationships/tags" Target="../tags/tag3190.xml"/><Relationship Id="rId1424" Type="http://schemas.openxmlformats.org/officeDocument/2006/relationships/tags" Target="../tags/tag3397.xml"/><Relationship Id="rId1631" Type="http://schemas.openxmlformats.org/officeDocument/2006/relationships/tags" Target="../tags/tag3604.xml"/><Relationship Id="rId226" Type="http://schemas.openxmlformats.org/officeDocument/2006/relationships/tags" Target="../tags/tag2199.xml"/><Relationship Id="rId433" Type="http://schemas.openxmlformats.org/officeDocument/2006/relationships/tags" Target="../tags/tag2406.xml"/><Relationship Id="rId878" Type="http://schemas.openxmlformats.org/officeDocument/2006/relationships/tags" Target="../tags/tag2851.xml"/><Relationship Id="rId1063" Type="http://schemas.openxmlformats.org/officeDocument/2006/relationships/tags" Target="../tags/tag3036.xml"/><Relationship Id="rId1270" Type="http://schemas.openxmlformats.org/officeDocument/2006/relationships/tags" Target="../tags/tag3243.xml"/><Relationship Id="rId1729" Type="http://schemas.openxmlformats.org/officeDocument/2006/relationships/tags" Target="../tags/tag3702.xml"/><Relationship Id="rId640" Type="http://schemas.openxmlformats.org/officeDocument/2006/relationships/tags" Target="../tags/tag2613.xml"/><Relationship Id="rId738" Type="http://schemas.openxmlformats.org/officeDocument/2006/relationships/tags" Target="../tags/tag2711.xml"/><Relationship Id="rId945" Type="http://schemas.openxmlformats.org/officeDocument/2006/relationships/tags" Target="../tags/tag2918.xml"/><Relationship Id="rId1368" Type="http://schemas.openxmlformats.org/officeDocument/2006/relationships/tags" Target="../tags/tag3341.xml"/><Relationship Id="rId1575" Type="http://schemas.openxmlformats.org/officeDocument/2006/relationships/tags" Target="../tags/tag3548.xml"/><Relationship Id="rId1782" Type="http://schemas.openxmlformats.org/officeDocument/2006/relationships/tags" Target="../tags/tag3755.xml"/><Relationship Id="rId74" Type="http://schemas.openxmlformats.org/officeDocument/2006/relationships/tags" Target="../tags/tag2047.xml"/><Relationship Id="rId377" Type="http://schemas.openxmlformats.org/officeDocument/2006/relationships/tags" Target="../tags/tag2350.xml"/><Relationship Id="rId500" Type="http://schemas.openxmlformats.org/officeDocument/2006/relationships/tags" Target="../tags/tag2473.xml"/><Relationship Id="rId584" Type="http://schemas.openxmlformats.org/officeDocument/2006/relationships/tags" Target="../tags/tag2557.xml"/><Relationship Id="rId805" Type="http://schemas.openxmlformats.org/officeDocument/2006/relationships/tags" Target="../tags/tag2778.xml"/><Relationship Id="rId1130" Type="http://schemas.openxmlformats.org/officeDocument/2006/relationships/tags" Target="../tags/tag3103.xml"/><Relationship Id="rId1228" Type="http://schemas.openxmlformats.org/officeDocument/2006/relationships/tags" Target="../tags/tag3201.xml"/><Relationship Id="rId1435" Type="http://schemas.openxmlformats.org/officeDocument/2006/relationships/tags" Target="../tags/tag3408.xml"/><Relationship Id="rId5" Type="http://schemas.openxmlformats.org/officeDocument/2006/relationships/tags" Target="../tags/tag1978.xml"/><Relationship Id="rId237" Type="http://schemas.openxmlformats.org/officeDocument/2006/relationships/tags" Target="../tags/tag2210.xml"/><Relationship Id="rId791" Type="http://schemas.openxmlformats.org/officeDocument/2006/relationships/tags" Target="../tags/tag2764.xml"/><Relationship Id="rId889" Type="http://schemas.openxmlformats.org/officeDocument/2006/relationships/tags" Target="../tags/tag2862.xml"/><Relationship Id="rId1074" Type="http://schemas.openxmlformats.org/officeDocument/2006/relationships/tags" Target="../tags/tag3047.xml"/><Relationship Id="rId1642" Type="http://schemas.openxmlformats.org/officeDocument/2006/relationships/tags" Target="../tags/tag3615.xml"/><Relationship Id="rId444" Type="http://schemas.openxmlformats.org/officeDocument/2006/relationships/tags" Target="../tags/tag2417.xml"/><Relationship Id="rId651" Type="http://schemas.openxmlformats.org/officeDocument/2006/relationships/tags" Target="../tags/tag2624.xml"/><Relationship Id="rId749" Type="http://schemas.openxmlformats.org/officeDocument/2006/relationships/tags" Target="../tags/tag2722.xml"/><Relationship Id="rId1281" Type="http://schemas.openxmlformats.org/officeDocument/2006/relationships/tags" Target="../tags/tag3254.xml"/><Relationship Id="rId1379" Type="http://schemas.openxmlformats.org/officeDocument/2006/relationships/tags" Target="../tags/tag3352.xml"/><Relationship Id="rId1502" Type="http://schemas.openxmlformats.org/officeDocument/2006/relationships/tags" Target="../tags/tag3475.xml"/><Relationship Id="rId1586" Type="http://schemas.openxmlformats.org/officeDocument/2006/relationships/tags" Target="../tags/tag3559.xml"/><Relationship Id="rId1807" Type="http://schemas.openxmlformats.org/officeDocument/2006/relationships/tags" Target="../tags/tag3780.xml"/><Relationship Id="rId290" Type="http://schemas.openxmlformats.org/officeDocument/2006/relationships/tags" Target="../tags/tag2263.xml"/><Relationship Id="rId304" Type="http://schemas.openxmlformats.org/officeDocument/2006/relationships/tags" Target="../tags/tag2277.xml"/><Relationship Id="rId388" Type="http://schemas.openxmlformats.org/officeDocument/2006/relationships/tags" Target="../tags/tag2361.xml"/><Relationship Id="rId511" Type="http://schemas.openxmlformats.org/officeDocument/2006/relationships/tags" Target="../tags/tag2484.xml"/><Relationship Id="rId609" Type="http://schemas.openxmlformats.org/officeDocument/2006/relationships/tags" Target="../tags/tag2582.xml"/><Relationship Id="rId956" Type="http://schemas.openxmlformats.org/officeDocument/2006/relationships/tags" Target="../tags/tag2929.xml"/><Relationship Id="rId1141" Type="http://schemas.openxmlformats.org/officeDocument/2006/relationships/tags" Target="../tags/tag3114.xml"/><Relationship Id="rId1239" Type="http://schemas.openxmlformats.org/officeDocument/2006/relationships/tags" Target="../tags/tag3212.xml"/><Relationship Id="rId1793" Type="http://schemas.openxmlformats.org/officeDocument/2006/relationships/tags" Target="../tags/tag3766.xml"/><Relationship Id="rId85" Type="http://schemas.openxmlformats.org/officeDocument/2006/relationships/tags" Target="../tags/tag2058.xml"/><Relationship Id="rId150" Type="http://schemas.openxmlformats.org/officeDocument/2006/relationships/tags" Target="../tags/tag2123.xml"/><Relationship Id="rId595" Type="http://schemas.openxmlformats.org/officeDocument/2006/relationships/tags" Target="../tags/tag2568.xml"/><Relationship Id="rId816" Type="http://schemas.openxmlformats.org/officeDocument/2006/relationships/tags" Target="../tags/tag2789.xml"/><Relationship Id="rId1001" Type="http://schemas.openxmlformats.org/officeDocument/2006/relationships/tags" Target="../tags/tag2974.xml"/><Relationship Id="rId1446" Type="http://schemas.openxmlformats.org/officeDocument/2006/relationships/tags" Target="../tags/tag3419.xml"/><Relationship Id="rId1653" Type="http://schemas.openxmlformats.org/officeDocument/2006/relationships/tags" Target="../tags/tag3626.xml"/><Relationship Id="rId248" Type="http://schemas.openxmlformats.org/officeDocument/2006/relationships/tags" Target="../tags/tag2221.xml"/><Relationship Id="rId455" Type="http://schemas.openxmlformats.org/officeDocument/2006/relationships/tags" Target="../tags/tag2428.xml"/><Relationship Id="rId662" Type="http://schemas.openxmlformats.org/officeDocument/2006/relationships/tags" Target="../tags/tag2635.xml"/><Relationship Id="rId1085" Type="http://schemas.openxmlformats.org/officeDocument/2006/relationships/tags" Target="../tags/tag3058.xml"/><Relationship Id="rId1292" Type="http://schemas.openxmlformats.org/officeDocument/2006/relationships/tags" Target="../tags/tag3265.xml"/><Relationship Id="rId1306" Type="http://schemas.openxmlformats.org/officeDocument/2006/relationships/tags" Target="../tags/tag3279.xml"/><Relationship Id="rId1513" Type="http://schemas.openxmlformats.org/officeDocument/2006/relationships/tags" Target="../tags/tag3486.xml"/><Relationship Id="rId1720" Type="http://schemas.openxmlformats.org/officeDocument/2006/relationships/tags" Target="../tags/tag3693.xml"/><Relationship Id="rId12" Type="http://schemas.openxmlformats.org/officeDocument/2006/relationships/tags" Target="../tags/tag1985.xml"/><Relationship Id="rId108" Type="http://schemas.openxmlformats.org/officeDocument/2006/relationships/tags" Target="../tags/tag2081.xml"/><Relationship Id="rId315" Type="http://schemas.openxmlformats.org/officeDocument/2006/relationships/tags" Target="../tags/tag2288.xml"/><Relationship Id="rId522" Type="http://schemas.openxmlformats.org/officeDocument/2006/relationships/tags" Target="../tags/tag2495.xml"/><Relationship Id="rId967" Type="http://schemas.openxmlformats.org/officeDocument/2006/relationships/tags" Target="../tags/tag2940.xml"/><Relationship Id="rId1152" Type="http://schemas.openxmlformats.org/officeDocument/2006/relationships/tags" Target="../tags/tag3125.xml"/><Relationship Id="rId1597" Type="http://schemas.openxmlformats.org/officeDocument/2006/relationships/tags" Target="../tags/tag3570.xml"/><Relationship Id="rId1818" Type="http://schemas.openxmlformats.org/officeDocument/2006/relationships/tags" Target="../tags/tag3791.xml"/><Relationship Id="rId96" Type="http://schemas.openxmlformats.org/officeDocument/2006/relationships/tags" Target="../tags/tag2069.xml"/><Relationship Id="rId161" Type="http://schemas.openxmlformats.org/officeDocument/2006/relationships/tags" Target="../tags/tag2134.xml"/><Relationship Id="rId399" Type="http://schemas.openxmlformats.org/officeDocument/2006/relationships/tags" Target="../tags/tag2372.xml"/><Relationship Id="rId827" Type="http://schemas.openxmlformats.org/officeDocument/2006/relationships/tags" Target="../tags/tag2800.xml"/><Relationship Id="rId1012" Type="http://schemas.openxmlformats.org/officeDocument/2006/relationships/tags" Target="../tags/tag2985.xml"/><Relationship Id="rId1457" Type="http://schemas.openxmlformats.org/officeDocument/2006/relationships/tags" Target="../tags/tag3430.xml"/><Relationship Id="rId1664" Type="http://schemas.openxmlformats.org/officeDocument/2006/relationships/tags" Target="../tags/tag3637.xml"/><Relationship Id="rId259" Type="http://schemas.openxmlformats.org/officeDocument/2006/relationships/tags" Target="../tags/tag2232.xml"/><Relationship Id="rId466" Type="http://schemas.openxmlformats.org/officeDocument/2006/relationships/tags" Target="../tags/tag2439.xml"/><Relationship Id="rId673" Type="http://schemas.openxmlformats.org/officeDocument/2006/relationships/tags" Target="../tags/tag2646.xml"/><Relationship Id="rId880" Type="http://schemas.openxmlformats.org/officeDocument/2006/relationships/tags" Target="../tags/tag2853.xml"/><Relationship Id="rId1096" Type="http://schemas.openxmlformats.org/officeDocument/2006/relationships/tags" Target="../tags/tag3069.xml"/><Relationship Id="rId1317" Type="http://schemas.openxmlformats.org/officeDocument/2006/relationships/tags" Target="../tags/tag3290.xml"/><Relationship Id="rId1524" Type="http://schemas.openxmlformats.org/officeDocument/2006/relationships/tags" Target="../tags/tag3497.xml"/><Relationship Id="rId1731" Type="http://schemas.openxmlformats.org/officeDocument/2006/relationships/tags" Target="../tags/tag3704.xml"/><Relationship Id="rId23" Type="http://schemas.openxmlformats.org/officeDocument/2006/relationships/tags" Target="../tags/tag1996.xml"/><Relationship Id="rId119" Type="http://schemas.openxmlformats.org/officeDocument/2006/relationships/tags" Target="../tags/tag2092.xml"/><Relationship Id="rId326" Type="http://schemas.openxmlformats.org/officeDocument/2006/relationships/tags" Target="../tags/tag2299.xml"/><Relationship Id="rId533" Type="http://schemas.openxmlformats.org/officeDocument/2006/relationships/tags" Target="../tags/tag2506.xml"/><Relationship Id="rId978" Type="http://schemas.openxmlformats.org/officeDocument/2006/relationships/tags" Target="../tags/tag2951.xml"/><Relationship Id="rId1163" Type="http://schemas.openxmlformats.org/officeDocument/2006/relationships/tags" Target="../tags/tag3136.xml"/><Relationship Id="rId1370" Type="http://schemas.openxmlformats.org/officeDocument/2006/relationships/tags" Target="../tags/tag3343.xml"/><Relationship Id="rId1829" Type="http://schemas.openxmlformats.org/officeDocument/2006/relationships/tags" Target="../tags/tag3802.xml"/><Relationship Id="rId740" Type="http://schemas.openxmlformats.org/officeDocument/2006/relationships/tags" Target="../tags/tag2713.xml"/><Relationship Id="rId838" Type="http://schemas.openxmlformats.org/officeDocument/2006/relationships/tags" Target="../tags/tag2811.xml"/><Relationship Id="rId1023" Type="http://schemas.openxmlformats.org/officeDocument/2006/relationships/tags" Target="../tags/tag2996.xml"/><Relationship Id="rId1468" Type="http://schemas.openxmlformats.org/officeDocument/2006/relationships/tags" Target="../tags/tag3441.xml"/><Relationship Id="rId1675" Type="http://schemas.openxmlformats.org/officeDocument/2006/relationships/tags" Target="../tags/tag3648.xml"/><Relationship Id="rId172" Type="http://schemas.openxmlformats.org/officeDocument/2006/relationships/tags" Target="../tags/tag2145.xml"/><Relationship Id="rId477" Type="http://schemas.openxmlformats.org/officeDocument/2006/relationships/tags" Target="../tags/tag2450.xml"/><Relationship Id="rId600" Type="http://schemas.openxmlformats.org/officeDocument/2006/relationships/tags" Target="../tags/tag2573.xml"/><Relationship Id="rId684" Type="http://schemas.openxmlformats.org/officeDocument/2006/relationships/tags" Target="../tags/tag2657.xml"/><Relationship Id="rId1230" Type="http://schemas.openxmlformats.org/officeDocument/2006/relationships/tags" Target="../tags/tag3203.xml"/><Relationship Id="rId1328" Type="http://schemas.openxmlformats.org/officeDocument/2006/relationships/tags" Target="../tags/tag3301.xml"/><Relationship Id="rId1535" Type="http://schemas.openxmlformats.org/officeDocument/2006/relationships/tags" Target="../tags/tag3508.xml"/><Relationship Id="rId337" Type="http://schemas.openxmlformats.org/officeDocument/2006/relationships/tags" Target="../tags/tag2310.xml"/><Relationship Id="rId891" Type="http://schemas.openxmlformats.org/officeDocument/2006/relationships/tags" Target="../tags/tag2864.xml"/><Relationship Id="rId905" Type="http://schemas.openxmlformats.org/officeDocument/2006/relationships/tags" Target="../tags/tag2878.xml"/><Relationship Id="rId989" Type="http://schemas.openxmlformats.org/officeDocument/2006/relationships/tags" Target="../tags/tag2962.xml"/><Relationship Id="rId1742" Type="http://schemas.openxmlformats.org/officeDocument/2006/relationships/tags" Target="../tags/tag3715.xml"/><Relationship Id="rId34" Type="http://schemas.openxmlformats.org/officeDocument/2006/relationships/tags" Target="../tags/tag2007.xml"/><Relationship Id="rId544" Type="http://schemas.openxmlformats.org/officeDocument/2006/relationships/tags" Target="../tags/tag2517.xml"/><Relationship Id="rId751" Type="http://schemas.openxmlformats.org/officeDocument/2006/relationships/tags" Target="../tags/tag2724.xml"/><Relationship Id="rId849" Type="http://schemas.openxmlformats.org/officeDocument/2006/relationships/tags" Target="../tags/tag2822.xml"/><Relationship Id="rId1174" Type="http://schemas.openxmlformats.org/officeDocument/2006/relationships/tags" Target="../tags/tag3147.xml"/><Relationship Id="rId1381" Type="http://schemas.openxmlformats.org/officeDocument/2006/relationships/tags" Target="../tags/tag3354.xml"/><Relationship Id="rId1479" Type="http://schemas.openxmlformats.org/officeDocument/2006/relationships/tags" Target="../tags/tag3452.xml"/><Relationship Id="rId1602" Type="http://schemas.openxmlformats.org/officeDocument/2006/relationships/tags" Target="../tags/tag3575.xml"/><Relationship Id="rId1686" Type="http://schemas.openxmlformats.org/officeDocument/2006/relationships/tags" Target="../tags/tag3659.xml"/><Relationship Id="rId183" Type="http://schemas.openxmlformats.org/officeDocument/2006/relationships/tags" Target="../tags/tag2156.xml"/><Relationship Id="rId390" Type="http://schemas.openxmlformats.org/officeDocument/2006/relationships/tags" Target="../tags/tag2363.xml"/><Relationship Id="rId404" Type="http://schemas.openxmlformats.org/officeDocument/2006/relationships/tags" Target="../tags/tag2377.xml"/><Relationship Id="rId611" Type="http://schemas.openxmlformats.org/officeDocument/2006/relationships/tags" Target="../tags/tag2584.xml"/><Relationship Id="rId1034" Type="http://schemas.openxmlformats.org/officeDocument/2006/relationships/tags" Target="../tags/tag3007.xml"/><Relationship Id="rId1241" Type="http://schemas.openxmlformats.org/officeDocument/2006/relationships/tags" Target="../tags/tag3214.xml"/><Relationship Id="rId1339" Type="http://schemas.openxmlformats.org/officeDocument/2006/relationships/tags" Target="../tags/tag3312.xml"/><Relationship Id="rId250" Type="http://schemas.openxmlformats.org/officeDocument/2006/relationships/tags" Target="../tags/tag2223.xml"/><Relationship Id="rId488" Type="http://schemas.openxmlformats.org/officeDocument/2006/relationships/tags" Target="../tags/tag2461.xml"/><Relationship Id="rId695" Type="http://schemas.openxmlformats.org/officeDocument/2006/relationships/tags" Target="../tags/tag2668.xml"/><Relationship Id="rId709" Type="http://schemas.openxmlformats.org/officeDocument/2006/relationships/tags" Target="../tags/tag2682.xml"/><Relationship Id="rId916" Type="http://schemas.openxmlformats.org/officeDocument/2006/relationships/tags" Target="../tags/tag2889.xml"/><Relationship Id="rId1101" Type="http://schemas.openxmlformats.org/officeDocument/2006/relationships/tags" Target="../tags/tag3074.xml"/><Relationship Id="rId1546" Type="http://schemas.openxmlformats.org/officeDocument/2006/relationships/tags" Target="../tags/tag3519.xml"/><Relationship Id="rId1753" Type="http://schemas.openxmlformats.org/officeDocument/2006/relationships/tags" Target="../tags/tag3726.xml"/><Relationship Id="rId45" Type="http://schemas.openxmlformats.org/officeDocument/2006/relationships/tags" Target="../tags/tag2018.xml"/><Relationship Id="rId110" Type="http://schemas.openxmlformats.org/officeDocument/2006/relationships/tags" Target="../tags/tag2083.xml"/><Relationship Id="rId348" Type="http://schemas.openxmlformats.org/officeDocument/2006/relationships/tags" Target="../tags/tag2321.xml"/><Relationship Id="rId555" Type="http://schemas.openxmlformats.org/officeDocument/2006/relationships/tags" Target="../tags/tag2528.xml"/><Relationship Id="rId762" Type="http://schemas.openxmlformats.org/officeDocument/2006/relationships/tags" Target="../tags/tag2735.xml"/><Relationship Id="rId1185" Type="http://schemas.openxmlformats.org/officeDocument/2006/relationships/tags" Target="../tags/tag3158.xml"/><Relationship Id="rId1392" Type="http://schemas.openxmlformats.org/officeDocument/2006/relationships/tags" Target="../tags/tag3365.xml"/><Relationship Id="rId1406" Type="http://schemas.openxmlformats.org/officeDocument/2006/relationships/tags" Target="../tags/tag3379.xml"/><Relationship Id="rId1613" Type="http://schemas.openxmlformats.org/officeDocument/2006/relationships/tags" Target="../tags/tag3586.xml"/><Relationship Id="rId1820" Type="http://schemas.openxmlformats.org/officeDocument/2006/relationships/tags" Target="../tags/tag3793.xml"/><Relationship Id="rId194" Type="http://schemas.openxmlformats.org/officeDocument/2006/relationships/tags" Target="../tags/tag2167.xml"/><Relationship Id="rId208" Type="http://schemas.openxmlformats.org/officeDocument/2006/relationships/tags" Target="../tags/tag2181.xml"/><Relationship Id="rId415" Type="http://schemas.openxmlformats.org/officeDocument/2006/relationships/tags" Target="../tags/tag2388.xml"/><Relationship Id="rId622" Type="http://schemas.openxmlformats.org/officeDocument/2006/relationships/tags" Target="../tags/tag2595.xml"/><Relationship Id="rId1045" Type="http://schemas.openxmlformats.org/officeDocument/2006/relationships/tags" Target="../tags/tag3018.xml"/><Relationship Id="rId1252" Type="http://schemas.openxmlformats.org/officeDocument/2006/relationships/tags" Target="../tags/tag3225.xml"/><Relationship Id="rId1697" Type="http://schemas.openxmlformats.org/officeDocument/2006/relationships/tags" Target="../tags/tag3670.xml"/><Relationship Id="rId261" Type="http://schemas.openxmlformats.org/officeDocument/2006/relationships/tags" Target="../tags/tag2234.xml"/><Relationship Id="rId499" Type="http://schemas.openxmlformats.org/officeDocument/2006/relationships/tags" Target="../tags/tag2472.xml"/><Relationship Id="rId927" Type="http://schemas.openxmlformats.org/officeDocument/2006/relationships/tags" Target="../tags/tag2900.xml"/><Relationship Id="rId1112" Type="http://schemas.openxmlformats.org/officeDocument/2006/relationships/tags" Target="../tags/tag3085.xml"/><Relationship Id="rId1557" Type="http://schemas.openxmlformats.org/officeDocument/2006/relationships/tags" Target="../tags/tag3530.xml"/><Relationship Id="rId1764" Type="http://schemas.openxmlformats.org/officeDocument/2006/relationships/tags" Target="../tags/tag3737.xml"/><Relationship Id="rId56" Type="http://schemas.openxmlformats.org/officeDocument/2006/relationships/tags" Target="../tags/tag2029.xml"/><Relationship Id="rId359" Type="http://schemas.openxmlformats.org/officeDocument/2006/relationships/tags" Target="../tags/tag2332.xml"/><Relationship Id="rId566" Type="http://schemas.openxmlformats.org/officeDocument/2006/relationships/tags" Target="../tags/tag2539.xml"/><Relationship Id="rId773" Type="http://schemas.openxmlformats.org/officeDocument/2006/relationships/tags" Target="../tags/tag2746.xml"/><Relationship Id="rId1196" Type="http://schemas.openxmlformats.org/officeDocument/2006/relationships/tags" Target="../tags/tag3169.xml"/><Relationship Id="rId1417" Type="http://schemas.openxmlformats.org/officeDocument/2006/relationships/tags" Target="../tags/tag3390.xml"/><Relationship Id="rId1624" Type="http://schemas.openxmlformats.org/officeDocument/2006/relationships/tags" Target="../tags/tag3597.xml"/><Relationship Id="rId1831" Type="http://schemas.openxmlformats.org/officeDocument/2006/relationships/tags" Target="../tags/tag3804.xml"/><Relationship Id="rId121" Type="http://schemas.openxmlformats.org/officeDocument/2006/relationships/tags" Target="../tags/tag2094.xml"/><Relationship Id="rId219" Type="http://schemas.openxmlformats.org/officeDocument/2006/relationships/tags" Target="../tags/tag2192.xml"/><Relationship Id="rId426" Type="http://schemas.openxmlformats.org/officeDocument/2006/relationships/tags" Target="../tags/tag2399.xml"/><Relationship Id="rId633" Type="http://schemas.openxmlformats.org/officeDocument/2006/relationships/tags" Target="../tags/tag2606.xml"/><Relationship Id="rId980" Type="http://schemas.openxmlformats.org/officeDocument/2006/relationships/tags" Target="../tags/tag2953.xml"/><Relationship Id="rId1056" Type="http://schemas.openxmlformats.org/officeDocument/2006/relationships/tags" Target="../tags/tag3029.xml"/><Relationship Id="rId1263" Type="http://schemas.openxmlformats.org/officeDocument/2006/relationships/tags" Target="../tags/tag3236.xml"/><Relationship Id="rId840" Type="http://schemas.openxmlformats.org/officeDocument/2006/relationships/tags" Target="../tags/tag2813.xml"/><Relationship Id="rId938" Type="http://schemas.openxmlformats.org/officeDocument/2006/relationships/tags" Target="../tags/tag2911.xml"/><Relationship Id="rId1470" Type="http://schemas.openxmlformats.org/officeDocument/2006/relationships/tags" Target="../tags/tag3443.xml"/><Relationship Id="rId1568" Type="http://schemas.openxmlformats.org/officeDocument/2006/relationships/tags" Target="../tags/tag3541.xml"/><Relationship Id="rId1775" Type="http://schemas.openxmlformats.org/officeDocument/2006/relationships/tags" Target="../tags/tag3748.xml"/><Relationship Id="rId67" Type="http://schemas.openxmlformats.org/officeDocument/2006/relationships/tags" Target="../tags/tag2040.xml"/><Relationship Id="rId272" Type="http://schemas.openxmlformats.org/officeDocument/2006/relationships/tags" Target="../tags/tag2245.xml"/><Relationship Id="rId577" Type="http://schemas.openxmlformats.org/officeDocument/2006/relationships/tags" Target="../tags/tag2550.xml"/><Relationship Id="rId700" Type="http://schemas.openxmlformats.org/officeDocument/2006/relationships/tags" Target="../tags/tag2673.xml"/><Relationship Id="rId1123" Type="http://schemas.openxmlformats.org/officeDocument/2006/relationships/tags" Target="../tags/tag3096.xml"/><Relationship Id="rId1330" Type="http://schemas.openxmlformats.org/officeDocument/2006/relationships/tags" Target="../tags/tag3303.xml"/><Relationship Id="rId1428" Type="http://schemas.openxmlformats.org/officeDocument/2006/relationships/tags" Target="../tags/tag3401.xml"/><Relationship Id="rId1635" Type="http://schemas.openxmlformats.org/officeDocument/2006/relationships/tags" Target="../tags/tag3608.xml"/><Relationship Id="rId132" Type="http://schemas.openxmlformats.org/officeDocument/2006/relationships/tags" Target="../tags/tag2105.xml"/><Relationship Id="rId784" Type="http://schemas.openxmlformats.org/officeDocument/2006/relationships/tags" Target="../tags/tag2757.xml"/><Relationship Id="rId991" Type="http://schemas.openxmlformats.org/officeDocument/2006/relationships/tags" Target="../tags/tag2964.xml"/><Relationship Id="rId1067" Type="http://schemas.openxmlformats.org/officeDocument/2006/relationships/tags" Target="../tags/tag3040.xml"/><Relationship Id="rId1842" Type="http://schemas.openxmlformats.org/officeDocument/2006/relationships/tags" Target="../tags/tag3815.xml"/><Relationship Id="rId437" Type="http://schemas.openxmlformats.org/officeDocument/2006/relationships/tags" Target="../tags/tag2410.xml"/><Relationship Id="rId644" Type="http://schemas.openxmlformats.org/officeDocument/2006/relationships/tags" Target="../tags/tag2617.xml"/><Relationship Id="rId851" Type="http://schemas.openxmlformats.org/officeDocument/2006/relationships/tags" Target="../tags/tag2824.xml"/><Relationship Id="rId1274" Type="http://schemas.openxmlformats.org/officeDocument/2006/relationships/tags" Target="../tags/tag3247.xml"/><Relationship Id="rId1481" Type="http://schemas.openxmlformats.org/officeDocument/2006/relationships/tags" Target="../tags/tag3454.xml"/><Relationship Id="rId1579" Type="http://schemas.openxmlformats.org/officeDocument/2006/relationships/tags" Target="../tags/tag3552.xml"/><Relationship Id="rId1702" Type="http://schemas.openxmlformats.org/officeDocument/2006/relationships/tags" Target="../tags/tag3675.xml"/><Relationship Id="rId283" Type="http://schemas.openxmlformats.org/officeDocument/2006/relationships/tags" Target="../tags/tag2256.xml"/><Relationship Id="rId490" Type="http://schemas.openxmlformats.org/officeDocument/2006/relationships/tags" Target="../tags/tag2463.xml"/><Relationship Id="rId504" Type="http://schemas.openxmlformats.org/officeDocument/2006/relationships/tags" Target="../tags/tag2477.xml"/><Relationship Id="rId711" Type="http://schemas.openxmlformats.org/officeDocument/2006/relationships/tags" Target="../tags/tag2684.xml"/><Relationship Id="rId949" Type="http://schemas.openxmlformats.org/officeDocument/2006/relationships/tags" Target="../tags/tag2922.xml"/><Relationship Id="rId1134" Type="http://schemas.openxmlformats.org/officeDocument/2006/relationships/tags" Target="../tags/tag3107.xml"/><Relationship Id="rId1341" Type="http://schemas.openxmlformats.org/officeDocument/2006/relationships/tags" Target="../tags/tag3314.xml"/><Relationship Id="rId1786" Type="http://schemas.openxmlformats.org/officeDocument/2006/relationships/tags" Target="../tags/tag3759.xml"/><Relationship Id="rId78" Type="http://schemas.openxmlformats.org/officeDocument/2006/relationships/tags" Target="../tags/tag2051.xml"/><Relationship Id="rId143" Type="http://schemas.openxmlformats.org/officeDocument/2006/relationships/tags" Target="../tags/tag2116.xml"/><Relationship Id="rId350" Type="http://schemas.openxmlformats.org/officeDocument/2006/relationships/tags" Target="../tags/tag2323.xml"/><Relationship Id="rId588" Type="http://schemas.openxmlformats.org/officeDocument/2006/relationships/tags" Target="../tags/tag2561.xml"/><Relationship Id="rId795" Type="http://schemas.openxmlformats.org/officeDocument/2006/relationships/tags" Target="../tags/tag2768.xml"/><Relationship Id="rId809" Type="http://schemas.openxmlformats.org/officeDocument/2006/relationships/tags" Target="../tags/tag2782.xml"/><Relationship Id="rId1201" Type="http://schemas.openxmlformats.org/officeDocument/2006/relationships/tags" Target="../tags/tag3174.xml"/><Relationship Id="rId1439" Type="http://schemas.openxmlformats.org/officeDocument/2006/relationships/tags" Target="../tags/tag3412.xml"/><Relationship Id="rId1646" Type="http://schemas.openxmlformats.org/officeDocument/2006/relationships/tags" Target="../tags/tag3619.xml"/><Relationship Id="rId1853" Type="http://schemas.openxmlformats.org/officeDocument/2006/relationships/tags" Target="../tags/tag3826.xml"/><Relationship Id="rId9" Type="http://schemas.openxmlformats.org/officeDocument/2006/relationships/tags" Target="../tags/tag1982.xml"/><Relationship Id="rId210" Type="http://schemas.openxmlformats.org/officeDocument/2006/relationships/tags" Target="../tags/tag2183.xml"/><Relationship Id="rId448" Type="http://schemas.openxmlformats.org/officeDocument/2006/relationships/tags" Target="../tags/tag2421.xml"/><Relationship Id="rId655" Type="http://schemas.openxmlformats.org/officeDocument/2006/relationships/tags" Target="../tags/tag2628.xml"/><Relationship Id="rId862" Type="http://schemas.openxmlformats.org/officeDocument/2006/relationships/tags" Target="../tags/tag2835.xml"/><Relationship Id="rId1078" Type="http://schemas.openxmlformats.org/officeDocument/2006/relationships/tags" Target="../tags/tag3051.xml"/><Relationship Id="rId1285" Type="http://schemas.openxmlformats.org/officeDocument/2006/relationships/tags" Target="../tags/tag3258.xml"/><Relationship Id="rId1492" Type="http://schemas.openxmlformats.org/officeDocument/2006/relationships/tags" Target="../tags/tag3465.xml"/><Relationship Id="rId1506" Type="http://schemas.openxmlformats.org/officeDocument/2006/relationships/tags" Target="../tags/tag3479.xml"/><Relationship Id="rId1713" Type="http://schemas.openxmlformats.org/officeDocument/2006/relationships/tags" Target="../tags/tag3686.xml"/><Relationship Id="rId294" Type="http://schemas.openxmlformats.org/officeDocument/2006/relationships/tags" Target="../tags/tag2267.xml"/><Relationship Id="rId308" Type="http://schemas.openxmlformats.org/officeDocument/2006/relationships/tags" Target="../tags/tag2281.xml"/><Relationship Id="rId515" Type="http://schemas.openxmlformats.org/officeDocument/2006/relationships/tags" Target="../tags/tag2488.xml"/><Relationship Id="rId722" Type="http://schemas.openxmlformats.org/officeDocument/2006/relationships/tags" Target="../tags/tag2695.xml"/><Relationship Id="rId1145" Type="http://schemas.openxmlformats.org/officeDocument/2006/relationships/tags" Target="../tags/tag3118.xml"/><Relationship Id="rId1352" Type="http://schemas.openxmlformats.org/officeDocument/2006/relationships/tags" Target="../tags/tag3325.xml"/><Relationship Id="rId1797" Type="http://schemas.openxmlformats.org/officeDocument/2006/relationships/tags" Target="../tags/tag3770.xml"/><Relationship Id="rId89" Type="http://schemas.openxmlformats.org/officeDocument/2006/relationships/tags" Target="../tags/tag2062.xml"/><Relationship Id="rId154" Type="http://schemas.openxmlformats.org/officeDocument/2006/relationships/tags" Target="../tags/tag2127.xml"/><Relationship Id="rId361" Type="http://schemas.openxmlformats.org/officeDocument/2006/relationships/tags" Target="../tags/tag2334.xml"/><Relationship Id="rId599" Type="http://schemas.openxmlformats.org/officeDocument/2006/relationships/tags" Target="../tags/tag2572.xml"/><Relationship Id="rId1005" Type="http://schemas.openxmlformats.org/officeDocument/2006/relationships/tags" Target="../tags/tag2978.xml"/><Relationship Id="rId1212" Type="http://schemas.openxmlformats.org/officeDocument/2006/relationships/tags" Target="../tags/tag3185.xml"/><Relationship Id="rId1657" Type="http://schemas.openxmlformats.org/officeDocument/2006/relationships/tags" Target="../tags/tag3630.xml"/><Relationship Id="rId459" Type="http://schemas.openxmlformats.org/officeDocument/2006/relationships/tags" Target="../tags/tag2432.xml"/><Relationship Id="rId666" Type="http://schemas.openxmlformats.org/officeDocument/2006/relationships/tags" Target="../tags/tag2639.xml"/><Relationship Id="rId873" Type="http://schemas.openxmlformats.org/officeDocument/2006/relationships/tags" Target="../tags/tag2846.xml"/><Relationship Id="rId1089" Type="http://schemas.openxmlformats.org/officeDocument/2006/relationships/tags" Target="../tags/tag3062.xml"/><Relationship Id="rId1296" Type="http://schemas.openxmlformats.org/officeDocument/2006/relationships/tags" Target="../tags/tag3269.xml"/><Relationship Id="rId1517" Type="http://schemas.openxmlformats.org/officeDocument/2006/relationships/tags" Target="../tags/tag3490.xml"/><Relationship Id="rId1724" Type="http://schemas.openxmlformats.org/officeDocument/2006/relationships/tags" Target="../tags/tag3697.xml"/><Relationship Id="rId16" Type="http://schemas.openxmlformats.org/officeDocument/2006/relationships/tags" Target="../tags/tag1989.xml"/><Relationship Id="rId221" Type="http://schemas.openxmlformats.org/officeDocument/2006/relationships/tags" Target="../tags/tag2194.xml"/><Relationship Id="rId319" Type="http://schemas.openxmlformats.org/officeDocument/2006/relationships/tags" Target="../tags/tag2292.xml"/><Relationship Id="rId526" Type="http://schemas.openxmlformats.org/officeDocument/2006/relationships/tags" Target="../tags/tag2499.xml"/><Relationship Id="rId1156" Type="http://schemas.openxmlformats.org/officeDocument/2006/relationships/tags" Target="../tags/tag3129.xml"/><Relationship Id="rId1363" Type="http://schemas.openxmlformats.org/officeDocument/2006/relationships/tags" Target="../tags/tag3336.xml"/><Relationship Id="rId733" Type="http://schemas.openxmlformats.org/officeDocument/2006/relationships/tags" Target="../tags/tag2706.xml"/><Relationship Id="rId940" Type="http://schemas.openxmlformats.org/officeDocument/2006/relationships/tags" Target="../tags/tag2913.xml"/><Relationship Id="rId1016" Type="http://schemas.openxmlformats.org/officeDocument/2006/relationships/tags" Target="../tags/tag2989.xml"/><Relationship Id="rId1570" Type="http://schemas.openxmlformats.org/officeDocument/2006/relationships/tags" Target="../tags/tag3543.xml"/><Relationship Id="rId1668" Type="http://schemas.openxmlformats.org/officeDocument/2006/relationships/tags" Target="../tags/tag3641.xml"/><Relationship Id="rId165" Type="http://schemas.openxmlformats.org/officeDocument/2006/relationships/tags" Target="../tags/tag2138.xml"/><Relationship Id="rId372" Type="http://schemas.openxmlformats.org/officeDocument/2006/relationships/tags" Target="../tags/tag2345.xml"/><Relationship Id="rId677" Type="http://schemas.openxmlformats.org/officeDocument/2006/relationships/tags" Target="../tags/tag2650.xml"/><Relationship Id="rId800" Type="http://schemas.openxmlformats.org/officeDocument/2006/relationships/tags" Target="../tags/tag2773.xml"/><Relationship Id="rId1223" Type="http://schemas.openxmlformats.org/officeDocument/2006/relationships/tags" Target="../tags/tag3196.xml"/><Relationship Id="rId1430" Type="http://schemas.openxmlformats.org/officeDocument/2006/relationships/tags" Target="../tags/tag3403.xml"/><Relationship Id="rId1528" Type="http://schemas.openxmlformats.org/officeDocument/2006/relationships/tags" Target="../tags/tag3501.xml"/><Relationship Id="rId232" Type="http://schemas.openxmlformats.org/officeDocument/2006/relationships/tags" Target="../tags/tag2205.xml"/><Relationship Id="rId884" Type="http://schemas.openxmlformats.org/officeDocument/2006/relationships/tags" Target="../tags/tag2857.xml"/><Relationship Id="rId1735" Type="http://schemas.openxmlformats.org/officeDocument/2006/relationships/tags" Target="../tags/tag3708.xml"/><Relationship Id="rId27" Type="http://schemas.openxmlformats.org/officeDocument/2006/relationships/tags" Target="../tags/tag2000.xml"/><Relationship Id="rId537" Type="http://schemas.openxmlformats.org/officeDocument/2006/relationships/tags" Target="../tags/tag2510.xml"/><Relationship Id="rId744" Type="http://schemas.openxmlformats.org/officeDocument/2006/relationships/tags" Target="../tags/tag2717.xml"/><Relationship Id="rId951" Type="http://schemas.openxmlformats.org/officeDocument/2006/relationships/tags" Target="../tags/tag2924.xml"/><Relationship Id="rId1167" Type="http://schemas.openxmlformats.org/officeDocument/2006/relationships/tags" Target="../tags/tag3140.xml"/><Relationship Id="rId1374" Type="http://schemas.openxmlformats.org/officeDocument/2006/relationships/tags" Target="../tags/tag3347.xml"/><Relationship Id="rId1581" Type="http://schemas.openxmlformats.org/officeDocument/2006/relationships/tags" Target="../tags/tag3554.xml"/><Relationship Id="rId1679" Type="http://schemas.openxmlformats.org/officeDocument/2006/relationships/tags" Target="../tags/tag3652.xml"/><Relationship Id="rId1802" Type="http://schemas.openxmlformats.org/officeDocument/2006/relationships/tags" Target="../tags/tag3775.xml"/><Relationship Id="rId80" Type="http://schemas.openxmlformats.org/officeDocument/2006/relationships/tags" Target="../tags/tag2053.xml"/><Relationship Id="rId176" Type="http://schemas.openxmlformats.org/officeDocument/2006/relationships/tags" Target="../tags/tag2149.xml"/><Relationship Id="rId383" Type="http://schemas.openxmlformats.org/officeDocument/2006/relationships/tags" Target="../tags/tag2356.xml"/><Relationship Id="rId590" Type="http://schemas.openxmlformats.org/officeDocument/2006/relationships/tags" Target="../tags/tag2563.xml"/><Relationship Id="rId604" Type="http://schemas.openxmlformats.org/officeDocument/2006/relationships/tags" Target="../tags/tag2577.xml"/><Relationship Id="rId811" Type="http://schemas.openxmlformats.org/officeDocument/2006/relationships/tags" Target="../tags/tag2784.xml"/><Relationship Id="rId1027" Type="http://schemas.openxmlformats.org/officeDocument/2006/relationships/tags" Target="../tags/tag3000.xml"/><Relationship Id="rId1234" Type="http://schemas.openxmlformats.org/officeDocument/2006/relationships/tags" Target="../tags/tag3207.xml"/><Relationship Id="rId1441" Type="http://schemas.openxmlformats.org/officeDocument/2006/relationships/tags" Target="../tags/tag3414.xml"/><Relationship Id="rId243" Type="http://schemas.openxmlformats.org/officeDocument/2006/relationships/tags" Target="../tags/tag2216.xml"/><Relationship Id="rId450" Type="http://schemas.openxmlformats.org/officeDocument/2006/relationships/tags" Target="../tags/tag2423.xml"/><Relationship Id="rId688" Type="http://schemas.openxmlformats.org/officeDocument/2006/relationships/tags" Target="../tags/tag2661.xml"/><Relationship Id="rId895" Type="http://schemas.openxmlformats.org/officeDocument/2006/relationships/tags" Target="../tags/tag2868.xml"/><Relationship Id="rId909" Type="http://schemas.openxmlformats.org/officeDocument/2006/relationships/tags" Target="../tags/tag2882.xml"/><Relationship Id="rId1080" Type="http://schemas.openxmlformats.org/officeDocument/2006/relationships/tags" Target="../tags/tag3053.xml"/><Relationship Id="rId1301" Type="http://schemas.openxmlformats.org/officeDocument/2006/relationships/tags" Target="../tags/tag3274.xml"/><Relationship Id="rId1539" Type="http://schemas.openxmlformats.org/officeDocument/2006/relationships/tags" Target="../tags/tag3512.xml"/><Relationship Id="rId1746" Type="http://schemas.openxmlformats.org/officeDocument/2006/relationships/tags" Target="../tags/tag3719.xml"/><Relationship Id="rId38" Type="http://schemas.openxmlformats.org/officeDocument/2006/relationships/tags" Target="../tags/tag2011.xml"/><Relationship Id="rId103" Type="http://schemas.openxmlformats.org/officeDocument/2006/relationships/tags" Target="../tags/tag2076.xml"/><Relationship Id="rId310" Type="http://schemas.openxmlformats.org/officeDocument/2006/relationships/tags" Target="../tags/tag2283.xml"/><Relationship Id="rId548" Type="http://schemas.openxmlformats.org/officeDocument/2006/relationships/tags" Target="../tags/tag2521.xml"/><Relationship Id="rId755" Type="http://schemas.openxmlformats.org/officeDocument/2006/relationships/tags" Target="../tags/tag2728.xml"/><Relationship Id="rId962" Type="http://schemas.openxmlformats.org/officeDocument/2006/relationships/tags" Target="../tags/tag2935.xml"/><Relationship Id="rId1178" Type="http://schemas.openxmlformats.org/officeDocument/2006/relationships/tags" Target="../tags/tag3151.xml"/><Relationship Id="rId1385" Type="http://schemas.openxmlformats.org/officeDocument/2006/relationships/tags" Target="../tags/tag3358.xml"/><Relationship Id="rId1592" Type="http://schemas.openxmlformats.org/officeDocument/2006/relationships/tags" Target="../tags/tag3565.xml"/><Relationship Id="rId1606" Type="http://schemas.openxmlformats.org/officeDocument/2006/relationships/tags" Target="../tags/tag3579.xml"/><Relationship Id="rId1813" Type="http://schemas.openxmlformats.org/officeDocument/2006/relationships/tags" Target="../tags/tag3786.xml"/><Relationship Id="rId91" Type="http://schemas.openxmlformats.org/officeDocument/2006/relationships/tags" Target="../tags/tag2064.xml"/><Relationship Id="rId187" Type="http://schemas.openxmlformats.org/officeDocument/2006/relationships/tags" Target="../tags/tag2160.xml"/><Relationship Id="rId394" Type="http://schemas.openxmlformats.org/officeDocument/2006/relationships/tags" Target="../tags/tag2367.xml"/><Relationship Id="rId408" Type="http://schemas.openxmlformats.org/officeDocument/2006/relationships/tags" Target="../tags/tag2381.xml"/><Relationship Id="rId615" Type="http://schemas.openxmlformats.org/officeDocument/2006/relationships/tags" Target="../tags/tag2588.xml"/><Relationship Id="rId822" Type="http://schemas.openxmlformats.org/officeDocument/2006/relationships/tags" Target="../tags/tag2795.xml"/><Relationship Id="rId1038" Type="http://schemas.openxmlformats.org/officeDocument/2006/relationships/tags" Target="../tags/tag3011.xml"/><Relationship Id="rId1245" Type="http://schemas.openxmlformats.org/officeDocument/2006/relationships/tags" Target="../tags/tag3218.xml"/><Relationship Id="rId1452" Type="http://schemas.openxmlformats.org/officeDocument/2006/relationships/tags" Target="../tags/tag3425.xml"/><Relationship Id="rId254" Type="http://schemas.openxmlformats.org/officeDocument/2006/relationships/tags" Target="../tags/tag2227.xml"/><Relationship Id="rId699" Type="http://schemas.openxmlformats.org/officeDocument/2006/relationships/tags" Target="../tags/tag2672.xml"/><Relationship Id="rId1091" Type="http://schemas.openxmlformats.org/officeDocument/2006/relationships/tags" Target="../tags/tag3064.xml"/><Relationship Id="rId1105" Type="http://schemas.openxmlformats.org/officeDocument/2006/relationships/tags" Target="../tags/tag3078.xml"/><Relationship Id="rId1312" Type="http://schemas.openxmlformats.org/officeDocument/2006/relationships/tags" Target="../tags/tag3285.xml"/><Relationship Id="rId1757" Type="http://schemas.openxmlformats.org/officeDocument/2006/relationships/tags" Target="../tags/tag3730.xml"/><Relationship Id="rId49" Type="http://schemas.openxmlformats.org/officeDocument/2006/relationships/tags" Target="../tags/tag2022.xml"/><Relationship Id="rId114" Type="http://schemas.openxmlformats.org/officeDocument/2006/relationships/tags" Target="../tags/tag2087.xml"/><Relationship Id="rId461" Type="http://schemas.openxmlformats.org/officeDocument/2006/relationships/tags" Target="../tags/tag2434.xml"/><Relationship Id="rId559" Type="http://schemas.openxmlformats.org/officeDocument/2006/relationships/tags" Target="../tags/tag2532.xml"/><Relationship Id="rId766" Type="http://schemas.openxmlformats.org/officeDocument/2006/relationships/tags" Target="../tags/tag2739.xml"/><Relationship Id="rId1189" Type="http://schemas.openxmlformats.org/officeDocument/2006/relationships/tags" Target="../tags/tag3162.xml"/><Relationship Id="rId1396" Type="http://schemas.openxmlformats.org/officeDocument/2006/relationships/tags" Target="../tags/tag3369.xml"/><Relationship Id="rId1617" Type="http://schemas.openxmlformats.org/officeDocument/2006/relationships/tags" Target="../tags/tag3590.xml"/><Relationship Id="rId1824" Type="http://schemas.openxmlformats.org/officeDocument/2006/relationships/tags" Target="../tags/tag3797.xml"/><Relationship Id="rId198" Type="http://schemas.openxmlformats.org/officeDocument/2006/relationships/tags" Target="../tags/tag2171.xml"/><Relationship Id="rId321" Type="http://schemas.openxmlformats.org/officeDocument/2006/relationships/tags" Target="../tags/tag2294.xml"/><Relationship Id="rId419" Type="http://schemas.openxmlformats.org/officeDocument/2006/relationships/tags" Target="../tags/tag2392.xml"/><Relationship Id="rId626" Type="http://schemas.openxmlformats.org/officeDocument/2006/relationships/tags" Target="../tags/tag2599.xml"/><Relationship Id="rId973" Type="http://schemas.openxmlformats.org/officeDocument/2006/relationships/tags" Target="../tags/tag2946.xml"/><Relationship Id="rId1049" Type="http://schemas.openxmlformats.org/officeDocument/2006/relationships/tags" Target="../tags/tag3022.xml"/><Relationship Id="rId1256" Type="http://schemas.openxmlformats.org/officeDocument/2006/relationships/tags" Target="../tags/tag3229.xml"/><Relationship Id="rId833" Type="http://schemas.openxmlformats.org/officeDocument/2006/relationships/tags" Target="../tags/tag2806.xml"/><Relationship Id="rId1116" Type="http://schemas.openxmlformats.org/officeDocument/2006/relationships/tags" Target="../tags/tag3089.xml"/><Relationship Id="rId1463" Type="http://schemas.openxmlformats.org/officeDocument/2006/relationships/tags" Target="../tags/tag3436.xml"/><Relationship Id="rId1670" Type="http://schemas.openxmlformats.org/officeDocument/2006/relationships/tags" Target="../tags/tag3643.xml"/><Relationship Id="rId1768" Type="http://schemas.openxmlformats.org/officeDocument/2006/relationships/tags" Target="../tags/tag3741.xml"/><Relationship Id="rId265" Type="http://schemas.openxmlformats.org/officeDocument/2006/relationships/tags" Target="../tags/tag2238.xml"/><Relationship Id="rId472" Type="http://schemas.openxmlformats.org/officeDocument/2006/relationships/tags" Target="../tags/tag2445.xml"/><Relationship Id="rId900" Type="http://schemas.openxmlformats.org/officeDocument/2006/relationships/tags" Target="../tags/tag2873.xml"/><Relationship Id="rId1323" Type="http://schemas.openxmlformats.org/officeDocument/2006/relationships/tags" Target="../tags/tag3296.xml"/><Relationship Id="rId1530" Type="http://schemas.openxmlformats.org/officeDocument/2006/relationships/tags" Target="../tags/tag3503.xml"/><Relationship Id="rId1628" Type="http://schemas.openxmlformats.org/officeDocument/2006/relationships/tags" Target="../tags/tag3601.xml"/><Relationship Id="rId125" Type="http://schemas.openxmlformats.org/officeDocument/2006/relationships/tags" Target="../tags/tag2098.xml"/><Relationship Id="rId332" Type="http://schemas.openxmlformats.org/officeDocument/2006/relationships/tags" Target="../tags/tag2305.xml"/><Relationship Id="rId777" Type="http://schemas.openxmlformats.org/officeDocument/2006/relationships/tags" Target="../tags/tag2750.xml"/><Relationship Id="rId984" Type="http://schemas.openxmlformats.org/officeDocument/2006/relationships/tags" Target="../tags/tag2957.xml"/><Relationship Id="rId1835" Type="http://schemas.openxmlformats.org/officeDocument/2006/relationships/tags" Target="../tags/tag3808.xml"/><Relationship Id="rId637" Type="http://schemas.openxmlformats.org/officeDocument/2006/relationships/tags" Target="../tags/tag2610.xml"/><Relationship Id="rId844" Type="http://schemas.openxmlformats.org/officeDocument/2006/relationships/tags" Target="../tags/tag2817.xml"/><Relationship Id="rId1267" Type="http://schemas.openxmlformats.org/officeDocument/2006/relationships/tags" Target="../tags/tag3240.xml"/><Relationship Id="rId1474" Type="http://schemas.openxmlformats.org/officeDocument/2006/relationships/tags" Target="../tags/tag3447.xml"/><Relationship Id="rId1681" Type="http://schemas.openxmlformats.org/officeDocument/2006/relationships/tags" Target="../tags/tag3654.xml"/><Relationship Id="rId276" Type="http://schemas.openxmlformats.org/officeDocument/2006/relationships/tags" Target="../tags/tag2249.xml"/><Relationship Id="rId483" Type="http://schemas.openxmlformats.org/officeDocument/2006/relationships/tags" Target="../tags/tag2456.xml"/><Relationship Id="rId690" Type="http://schemas.openxmlformats.org/officeDocument/2006/relationships/tags" Target="../tags/tag2663.xml"/><Relationship Id="rId704" Type="http://schemas.openxmlformats.org/officeDocument/2006/relationships/tags" Target="../tags/tag2677.xml"/><Relationship Id="rId911" Type="http://schemas.openxmlformats.org/officeDocument/2006/relationships/tags" Target="../tags/tag2884.xml"/><Relationship Id="rId1127" Type="http://schemas.openxmlformats.org/officeDocument/2006/relationships/tags" Target="../tags/tag3100.xml"/><Relationship Id="rId1334" Type="http://schemas.openxmlformats.org/officeDocument/2006/relationships/tags" Target="../tags/tag3307.xml"/><Relationship Id="rId1541" Type="http://schemas.openxmlformats.org/officeDocument/2006/relationships/tags" Target="../tags/tag3514.xml"/><Relationship Id="rId1779" Type="http://schemas.openxmlformats.org/officeDocument/2006/relationships/tags" Target="../tags/tag3752.xml"/><Relationship Id="rId40" Type="http://schemas.openxmlformats.org/officeDocument/2006/relationships/tags" Target="../tags/tag2013.xml"/><Relationship Id="rId136" Type="http://schemas.openxmlformats.org/officeDocument/2006/relationships/tags" Target="../tags/tag2109.xml"/><Relationship Id="rId343" Type="http://schemas.openxmlformats.org/officeDocument/2006/relationships/tags" Target="../tags/tag2316.xml"/><Relationship Id="rId550" Type="http://schemas.openxmlformats.org/officeDocument/2006/relationships/tags" Target="../tags/tag2523.xml"/><Relationship Id="rId788" Type="http://schemas.openxmlformats.org/officeDocument/2006/relationships/tags" Target="../tags/tag2761.xml"/><Relationship Id="rId995" Type="http://schemas.openxmlformats.org/officeDocument/2006/relationships/tags" Target="../tags/tag2968.xml"/><Relationship Id="rId1180" Type="http://schemas.openxmlformats.org/officeDocument/2006/relationships/tags" Target="../tags/tag3153.xml"/><Relationship Id="rId1401" Type="http://schemas.openxmlformats.org/officeDocument/2006/relationships/tags" Target="../tags/tag3374.xml"/><Relationship Id="rId1639" Type="http://schemas.openxmlformats.org/officeDocument/2006/relationships/tags" Target="../tags/tag3612.xml"/><Relationship Id="rId1846" Type="http://schemas.openxmlformats.org/officeDocument/2006/relationships/tags" Target="../tags/tag3819.xml"/><Relationship Id="rId203" Type="http://schemas.openxmlformats.org/officeDocument/2006/relationships/tags" Target="../tags/tag2176.xml"/><Relationship Id="rId648" Type="http://schemas.openxmlformats.org/officeDocument/2006/relationships/tags" Target="../tags/tag2621.xml"/><Relationship Id="rId855" Type="http://schemas.openxmlformats.org/officeDocument/2006/relationships/tags" Target="../tags/tag2828.xml"/><Relationship Id="rId1040" Type="http://schemas.openxmlformats.org/officeDocument/2006/relationships/tags" Target="../tags/tag3013.xml"/><Relationship Id="rId1278" Type="http://schemas.openxmlformats.org/officeDocument/2006/relationships/tags" Target="../tags/tag3251.xml"/><Relationship Id="rId1485" Type="http://schemas.openxmlformats.org/officeDocument/2006/relationships/tags" Target="../tags/tag3458.xml"/><Relationship Id="rId1692" Type="http://schemas.openxmlformats.org/officeDocument/2006/relationships/tags" Target="../tags/tag3665.xml"/><Relationship Id="rId1706" Type="http://schemas.openxmlformats.org/officeDocument/2006/relationships/tags" Target="../tags/tag3679.xml"/><Relationship Id="rId287" Type="http://schemas.openxmlformats.org/officeDocument/2006/relationships/tags" Target="../tags/tag2260.xml"/><Relationship Id="rId410" Type="http://schemas.openxmlformats.org/officeDocument/2006/relationships/tags" Target="../tags/tag2383.xml"/><Relationship Id="rId494" Type="http://schemas.openxmlformats.org/officeDocument/2006/relationships/tags" Target="../tags/tag2467.xml"/><Relationship Id="rId508" Type="http://schemas.openxmlformats.org/officeDocument/2006/relationships/tags" Target="../tags/tag2481.xml"/><Relationship Id="rId715" Type="http://schemas.openxmlformats.org/officeDocument/2006/relationships/tags" Target="../tags/tag2688.xml"/><Relationship Id="rId922" Type="http://schemas.openxmlformats.org/officeDocument/2006/relationships/tags" Target="../tags/tag2895.xml"/><Relationship Id="rId1138" Type="http://schemas.openxmlformats.org/officeDocument/2006/relationships/tags" Target="../tags/tag3111.xml"/><Relationship Id="rId1345" Type="http://schemas.openxmlformats.org/officeDocument/2006/relationships/tags" Target="../tags/tag3318.xml"/><Relationship Id="rId1552" Type="http://schemas.openxmlformats.org/officeDocument/2006/relationships/tags" Target="../tags/tag3525.xml"/><Relationship Id="rId147" Type="http://schemas.openxmlformats.org/officeDocument/2006/relationships/tags" Target="../tags/tag2120.xml"/><Relationship Id="rId354" Type="http://schemas.openxmlformats.org/officeDocument/2006/relationships/tags" Target="../tags/tag2327.xml"/><Relationship Id="rId799" Type="http://schemas.openxmlformats.org/officeDocument/2006/relationships/tags" Target="../tags/tag2772.xml"/><Relationship Id="rId1191" Type="http://schemas.openxmlformats.org/officeDocument/2006/relationships/tags" Target="../tags/tag3164.xml"/><Relationship Id="rId1205" Type="http://schemas.openxmlformats.org/officeDocument/2006/relationships/tags" Target="../tags/tag3178.xml"/><Relationship Id="rId51" Type="http://schemas.openxmlformats.org/officeDocument/2006/relationships/tags" Target="../tags/tag2024.xml"/><Relationship Id="rId561" Type="http://schemas.openxmlformats.org/officeDocument/2006/relationships/tags" Target="../tags/tag2534.xml"/><Relationship Id="rId659" Type="http://schemas.openxmlformats.org/officeDocument/2006/relationships/tags" Target="../tags/tag2632.xml"/><Relationship Id="rId866" Type="http://schemas.openxmlformats.org/officeDocument/2006/relationships/tags" Target="../tags/tag2839.xml"/><Relationship Id="rId1289" Type="http://schemas.openxmlformats.org/officeDocument/2006/relationships/tags" Target="../tags/tag3262.xml"/><Relationship Id="rId1412" Type="http://schemas.openxmlformats.org/officeDocument/2006/relationships/tags" Target="../tags/tag3385.xml"/><Relationship Id="rId1496" Type="http://schemas.openxmlformats.org/officeDocument/2006/relationships/tags" Target="../tags/tag3469.xml"/><Relationship Id="rId1717" Type="http://schemas.openxmlformats.org/officeDocument/2006/relationships/tags" Target="../tags/tag3690.xml"/><Relationship Id="rId214" Type="http://schemas.openxmlformats.org/officeDocument/2006/relationships/tags" Target="../tags/tag2187.xml"/><Relationship Id="rId298" Type="http://schemas.openxmlformats.org/officeDocument/2006/relationships/tags" Target="../tags/tag2271.xml"/><Relationship Id="rId421" Type="http://schemas.openxmlformats.org/officeDocument/2006/relationships/tags" Target="../tags/tag2394.xml"/><Relationship Id="rId519" Type="http://schemas.openxmlformats.org/officeDocument/2006/relationships/tags" Target="../tags/tag2492.xml"/><Relationship Id="rId1051" Type="http://schemas.openxmlformats.org/officeDocument/2006/relationships/tags" Target="../tags/tag3024.xml"/><Relationship Id="rId1149" Type="http://schemas.openxmlformats.org/officeDocument/2006/relationships/tags" Target="../tags/tag3122.xml"/><Relationship Id="rId1356" Type="http://schemas.openxmlformats.org/officeDocument/2006/relationships/tags" Target="../tags/tag3329.xml"/><Relationship Id="rId158" Type="http://schemas.openxmlformats.org/officeDocument/2006/relationships/tags" Target="../tags/tag2131.xml"/><Relationship Id="rId726" Type="http://schemas.openxmlformats.org/officeDocument/2006/relationships/tags" Target="../tags/tag2699.xml"/><Relationship Id="rId933" Type="http://schemas.openxmlformats.org/officeDocument/2006/relationships/tags" Target="../tags/tag2906.xml"/><Relationship Id="rId1009" Type="http://schemas.openxmlformats.org/officeDocument/2006/relationships/tags" Target="../tags/tag2982.xml"/><Relationship Id="rId1563" Type="http://schemas.openxmlformats.org/officeDocument/2006/relationships/tags" Target="../tags/tag3536.xml"/><Relationship Id="rId1770" Type="http://schemas.openxmlformats.org/officeDocument/2006/relationships/tags" Target="../tags/tag3743.xml"/><Relationship Id="rId62" Type="http://schemas.openxmlformats.org/officeDocument/2006/relationships/tags" Target="../tags/tag2035.xml"/><Relationship Id="rId365" Type="http://schemas.openxmlformats.org/officeDocument/2006/relationships/tags" Target="../tags/tag2338.xml"/><Relationship Id="rId572" Type="http://schemas.openxmlformats.org/officeDocument/2006/relationships/tags" Target="../tags/tag2545.xml"/><Relationship Id="rId1216" Type="http://schemas.openxmlformats.org/officeDocument/2006/relationships/tags" Target="../tags/tag3189.xml"/><Relationship Id="rId1423" Type="http://schemas.openxmlformats.org/officeDocument/2006/relationships/tags" Target="../tags/tag3396.xml"/><Relationship Id="rId1630" Type="http://schemas.openxmlformats.org/officeDocument/2006/relationships/tags" Target="../tags/tag3603.xml"/><Relationship Id="rId225" Type="http://schemas.openxmlformats.org/officeDocument/2006/relationships/tags" Target="../tags/tag2198.xml"/><Relationship Id="rId432" Type="http://schemas.openxmlformats.org/officeDocument/2006/relationships/tags" Target="../tags/tag2405.xml"/><Relationship Id="rId877" Type="http://schemas.openxmlformats.org/officeDocument/2006/relationships/tags" Target="../tags/tag2850.xml"/><Relationship Id="rId1062" Type="http://schemas.openxmlformats.org/officeDocument/2006/relationships/tags" Target="../tags/tag3035.xml"/><Relationship Id="rId1728" Type="http://schemas.openxmlformats.org/officeDocument/2006/relationships/tags" Target="../tags/tag3701.xml"/><Relationship Id="rId737" Type="http://schemas.openxmlformats.org/officeDocument/2006/relationships/tags" Target="../tags/tag2710.xml"/><Relationship Id="rId944" Type="http://schemas.openxmlformats.org/officeDocument/2006/relationships/tags" Target="../tags/tag2917.xml"/><Relationship Id="rId1367" Type="http://schemas.openxmlformats.org/officeDocument/2006/relationships/tags" Target="../tags/tag3340.xml"/><Relationship Id="rId1574" Type="http://schemas.openxmlformats.org/officeDocument/2006/relationships/tags" Target="../tags/tag3547.xml"/><Relationship Id="rId1781" Type="http://schemas.openxmlformats.org/officeDocument/2006/relationships/tags" Target="../tags/tag3754.xml"/><Relationship Id="rId73" Type="http://schemas.openxmlformats.org/officeDocument/2006/relationships/tags" Target="../tags/tag2046.xml"/><Relationship Id="rId169" Type="http://schemas.openxmlformats.org/officeDocument/2006/relationships/tags" Target="../tags/tag2142.xml"/><Relationship Id="rId376" Type="http://schemas.openxmlformats.org/officeDocument/2006/relationships/tags" Target="../tags/tag2349.xml"/><Relationship Id="rId583" Type="http://schemas.openxmlformats.org/officeDocument/2006/relationships/tags" Target="../tags/tag2556.xml"/><Relationship Id="rId790" Type="http://schemas.openxmlformats.org/officeDocument/2006/relationships/tags" Target="../tags/tag2763.xml"/><Relationship Id="rId804" Type="http://schemas.openxmlformats.org/officeDocument/2006/relationships/tags" Target="../tags/tag2777.xml"/><Relationship Id="rId1227" Type="http://schemas.openxmlformats.org/officeDocument/2006/relationships/tags" Target="../tags/tag3200.xml"/><Relationship Id="rId1434" Type="http://schemas.openxmlformats.org/officeDocument/2006/relationships/tags" Target="../tags/tag3407.xml"/><Relationship Id="rId1641" Type="http://schemas.openxmlformats.org/officeDocument/2006/relationships/tags" Target="../tags/tag3614.xml"/><Relationship Id="rId4" Type="http://schemas.openxmlformats.org/officeDocument/2006/relationships/tags" Target="../tags/tag1977.xml"/><Relationship Id="rId236" Type="http://schemas.openxmlformats.org/officeDocument/2006/relationships/tags" Target="../tags/tag2209.xml"/><Relationship Id="rId443" Type="http://schemas.openxmlformats.org/officeDocument/2006/relationships/tags" Target="../tags/tag2416.xml"/><Relationship Id="rId650" Type="http://schemas.openxmlformats.org/officeDocument/2006/relationships/tags" Target="../tags/tag2623.xml"/><Relationship Id="rId888" Type="http://schemas.openxmlformats.org/officeDocument/2006/relationships/tags" Target="../tags/tag2861.xml"/><Relationship Id="rId1073" Type="http://schemas.openxmlformats.org/officeDocument/2006/relationships/tags" Target="../tags/tag3046.xml"/><Relationship Id="rId1280" Type="http://schemas.openxmlformats.org/officeDocument/2006/relationships/tags" Target="../tags/tag3253.xml"/><Relationship Id="rId1501" Type="http://schemas.openxmlformats.org/officeDocument/2006/relationships/tags" Target="../tags/tag3474.xml"/><Relationship Id="rId1739" Type="http://schemas.openxmlformats.org/officeDocument/2006/relationships/tags" Target="../tags/tag3712.xml"/><Relationship Id="rId303" Type="http://schemas.openxmlformats.org/officeDocument/2006/relationships/tags" Target="../tags/tag2276.xml"/><Relationship Id="rId748" Type="http://schemas.openxmlformats.org/officeDocument/2006/relationships/tags" Target="../tags/tag2721.xml"/><Relationship Id="rId955" Type="http://schemas.openxmlformats.org/officeDocument/2006/relationships/tags" Target="../tags/tag2928.xml"/><Relationship Id="rId1140" Type="http://schemas.openxmlformats.org/officeDocument/2006/relationships/tags" Target="../tags/tag3113.xml"/><Relationship Id="rId1378" Type="http://schemas.openxmlformats.org/officeDocument/2006/relationships/tags" Target="../tags/tag3351.xml"/><Relationship Id="rId1585" Type="http://schemas.openxmlformats.org/officeDocument/2006/relationships/tags" Target="../tags/tag3558.xml"/><Relationship Id="rId1792" Type="http://schemas.openxmlformats.org/officeDocument/2006/relationships/tags" Target="../tags/tag3765.xml"/><Relationship Id="rId1806" Type="http://schemas.openxmlformats.org/officeDocument/2006/relationships/tags" Target="../tags/tag3779.xml"/><Relationship Id="rId84" Type="http://schemas.openxmlformats.org/officeDocument/2006/relationships/tags" Target="../tags/tag2057.xml"/><Relationship Id="rId387" Type="http://schemas.openxmlformats.org/officeDocument/2006/relationships/tags" Target="../tags/tag2360.xml"/><Relationship Id="rId510" Type="http://schemas.openxmlformats.org/officeDocument/2006/relationships/tags" Target="../tags/tag2483.xml"/><Relationship Id="rId594" Type="http://schemas.openxmlformats.org/officeDocument/2006/relationships/tags" Target="../tags/tag2567.xml"/><Relationship Id="rId608" Type="http://schemas.openxmlformats.org/officeDocument/2006/relationships/tags" Target="../tags/tag2581.xml"/><Relationship Id="rId815" Type="http://schemas.openxmlformats.org/officeDocument/2006/relationships/tags" Target="../tags/tag2788.xml"/><Relationship Id="rId1238" Type="http://schemas.openxmlformats.org/officeDocument/2006/relationships/tags" Target="../tags/tag3211.xml"/><Relationship Id="rId1445" Type="http://schemas.openxmlformats.org/officeDocument/2006/relationships/tags" Target="../tags/tag3418.xml"/><Relationship Id="rId1652" Type="http://schemas.openxmlformats.org/officeDocument/2006/relationships/tags" Target="../tags/tag3625.xml"/><Relationship Id="rId247" Type="http://schemas.openxmlformats.org/officeDocument/2006/relationships/tags" Target="../tags/tag2220.xml"/><Relationship Id="rId899" Type="http://schemas.openxmlformats.org/officeDocument/2006/relationships/tags" Target="../tags/tag2872.xml"/><Relationship Id="rId1000" Type="http://schemas.openxmlformats.org/officeDocument/2006/relationships/tags" Target="../tags/tag2973.xml"/><Relationship Id="rId1084" Type="http://schemas.openxmlformats.org/officeDocument/2006/relationships/tags" Target="../tags/tag3057.xml"/><Relationship Id="rId1305" Type="http://schemas.openxmlformats.org/officeDocument/2006/relationships/tags" Target="../tags/tag3278.xml"/><Relationship Id="rId107" Type="http://schemas.openxmlformats.org/officeDocument/2006/relationships/tags" Target="../tags/tag2080.xml"/><Relationship Id="rId454" Type="http://schemas.openxmlformats.org/officeDocument/2006/relationships/tags" Target="../tags/tag2427.xml"/><Relationship Id="rId661" Type="http://schemas.openxmlformats.org/officeDocument/2006/relationships/tags" Target="../tags/tag2634.xml"/><Relationship Id="rId759" Type="http://schemas.openxmlformats.org/officeDocument/2006/relationships/tags" Target="../tags/tag2732.xml"/><Relationship Id="rId966" Type="http://schemas.openxmlformats.org/officeDocument/2006/relationships/tags" Target="../tags/tag2939.xml"/><Relationship Id="rId1291" Type="http://schemas.openxmlformats.org/officeDocument/2006/relationships/tags" Target="../tags/tag3264.xml"/><Relationship Id="rId1389" Type="http://schemas.openxmlformats.org/officeDocument/2006/relationships/tags" Target="../tags/tag3362.xml"/><Relationship Id="rId1512" Type="http://schemas.openxmlformats.org/officeDocument/2006/relationships/tags" Target="../tags/tag3485.xml"/><Relationship Id="rId1596" Type="http://schemas.openxmlformats.org/officeDocument/2006/relationships/tags" Target="../tags/tag3569.xml"/><Relationship Id="rId1817" Type="http://schemas.openxmlformats.org/officeDocument/2006/relationships/tags" Target="../tags/tag3790.xml"/><Relationship Id="rId11" Type="http://schemas.openxmlformats.org/officeDocument/2006/relationships/tags" Target="../tags/tag1984.xml"/><Relationship Id="rId314" Type="http://schemas.openxmlformats.org/officeDocument/2006/relationships/tags" Target="../tags/tag2287.xml"/><Relationship Id="rId398" Type="http://schemas.openxmlformats.org/officeDocument/2006/relationships/tags" Target="../tags/tag2371.xml"/><Relationship Id="rId521" Type="http://schemas.openxmlformats.org/officeDocument/2006/relationships/tags" Target="../tags/tag2494.xml"/><Relationship Id="rId619" Type="http://schemas.openxmlformats.org/officeDocument/2006/relationships/tags" Target="../tags/tag2592.xml"/><Relationship Id="rId1151" Type="http://schemas.openxmlformats.org/officeDocument/2006/relationships/tags" Target="../tags/tag3124.xml"/><Relationship Id="rId1249" Type="http://schemas.openxmlformats.org/officeDocument/2006/relationships/tags" Target="../tags/tag3222.xml"/><Relationship Id="rId95" Type="http://schemas.openxmlformats.org/officeDocument/2006/relationships/tags" Target="../tags/tag2068.xml"/><Relationship Id="rId160" Type="http://schemas.openxmlformats.org/officeDocument/2006/relationships/tags" Target="../tags/tag2133.xml"/><Relationship Id="rId826" Type="http://schemas.openxmlformats.org/officeDocument/2006/relationships/tags" Target="../tags/tag2799.xml"/><Relationship Id="rId1011" Type="http://schemas.openxmlformats.org/officeDocument/2006/relationships/tags" Target="../tags/tag2984.xml"/><Relationship Id="rId1109" Type="http://schemas.openxmlformats.org/officeDocument/2006/relationships/tags" Target="../tags/tag3082.xml"/><Relationship Id="rId1456" Type="http://schemas.openxmlformats.org/officeDocument/2006/relationships/tags" Target="../tags/tag3429.xml"/><Relationship Id="rId1663" Type="http://schemas.openxmlformats.org/officeDocument/2006/relationships/tags" Target="../tags/tag3636.xml"/><Relationship Id="rId258" Type="http://schemas.openxmlformats.org/officeDocument/2006/relationships/tags" Target="../tags/tag2231.xml"/><Relationship Id="rId465" Type="http://schemas.openxmlformats.org/officeDocument/2006/relationships/tags" Target="../tags/tag2438.xml"/><Relationship Id="rId672" Type="http://schemas.openxmlformats.org/officeDocument/2006/relationships/tags" Target="../tags/tag2645.xml"/><Relationship Id="rId1095" Type="http://schemas.openxmlformats.org/officeDocument/2006/relationships/tags" Target="../tags/tag3068.xml"/><Relationship Id="rId1316" Type="http://schemas.openxmlformats.org/officeDocument/2006/relationships/tags" Target="../tags/tag3289.xml"/><Relationship Id="rId1523" Type="http://schemas.openxmlformats.org/officeDocument/2006/relationships/tags" Target="../tags/tag3496.xml"/><Relationship Id="rId1730" Type="http://schemas.openxmlformats.org/officeDocument/2006/relationships/tags" Target="../tags/tag3703.xml"/><Relationship Id="rId22" Type="http://schemas.openxmlformats.org/officeDocument/2006/relationships/tags" Target="../tags/tag1995.xml"/><Relationship Id="rId118" Type="http://schemas.openxmlformats.org/officeDocument/2006/relationships/tags" Target="../tags/tag2091.xml"/><Relationship Id="rId325" Type="http://schemas.openxmlformats.org/officeDocument/2006/relationships/tags" Target="../tags/tag2298.xml"/><Relationship Id="rId532" Type="http://schemas.openxmlformats.org/officeDocument/2006/relationships/tags" Target="../tags/tag2505.xml"/><Relationship Id="rId977" Type="http://schemas.openxmlformats.org/officeDocument/2006/relationships/tags" Target="../tags/tag2950.xml"/><Relationship Id="rId1162" Type="http://schemas.openxmlformats.org/officeDocument/2006/relationships/tags" Target="../tags/tag3135.xml"/><Relationship Id="rId1828" Type="http://schemas.openxmlformats.org/officeDocument/2006/relationships/tags" Target="../tags/tag3801.xml"/><Relationship Id="rId171" Type="http://schemas.openxmlformats.org/officeDocument/2006/relationships/tags" Target="../tags/tag2144.xml"/><Relationship Id="rId837" Type="http://schemas.openxmlformats.org/officeDocument/2006/relationships/tags" Target="../tags/tag2810.xml"/><Relationship Id="rId1022" Type="http://schemas.openxmlformats.org/officeDocument/2006/relationships/tags" Target="../tags/tag2995.xml"/><Relationship Id="rId1467" Type="http://schemas.openxmlformats.org/officeDocument/2006/relationships/tags" Target="../tags/tag3440.xml"/><Relationship Id="rId1674" Type="http://schemas.openxmlformats.org/officeDocument/2006/relationships/tags" Target="../tags/tag3647.xml"/><Relationship Id="rId269" Type="http://schemas.openxmlformats.org/officeDocument/2006/relationships/tags" Target="../tags/tag2242.xml"/><Relationship Id="rId476" Type="http://schemas.openxmlformats.org/officeDocument/2006/relationships/tags" Target="../tags/tag2449.xml"/><Relationship Id="rId683" Type="http://schemas.openxmlformats.org/officeDocument/2006/relationships/tags" Target="../tags/tag2656.xml"/><Relationship Id="rId890" Type="http://schemas.openxmlformats.org/officeDocument/2006/relationships/tags" Target="../tags/tag2863.xml"/><Relationship Id="rId904" Type="http://schemas.openxmlformats.org/officeDocument/2006/relationships/tags" Target="../tags/tag2877.xml"/><Relationship Id="rId1327" Type="http://schemas.openxmlformats.org/officeDocument/2006/relationships/tags" Target="../tags/tag3300.xml"/><Relationship Id="rId1534" Type="http://schemas.openxmlformats.org/officeDocument/2006/relationships/tags" Target="../tags/tag3507.xml"/><Relationship Id="rId1741" Type="http://schemas.openxmlformats.org/officeDocument/2006/relationships/tags" Target="../tags/tag3714.xml"/><Relationship Id="rId33" Type="http://schemas.openxmlformats.org/officeDocument/2006/relationships/tags" Target="../tags/tag2006.xml"/><Relationship Id="rId129" Type="http://schemas.openxmlformats.org/officeDocument/2006/relationships/tags" Target="../tags/tag2102.xml"/><Relationship Id="rId336" Type="http://schemas.openxmlformats.org/officeDocument/2006/relationships/tags" Target="../tags/tag2309.xml"/><Relationship Id="rId543" Type="http://schemas.openxmlformats.org/officeDocument/2006/relationships/tags" Target="../tags/tag2516.xml"/><Relationship Id="rId988" Type="http://schemas.openxmlformats.org/officeDocument/2006/relationships/tags" Target="../tags/tag2961.xml"/><Relationship Id="rId1173" Type="http://schemas.openxmlformats.org/officeDocument/2006/relationships/tags" Target="../tags/tag3146.xml"/><Relationship Id="rId1380" Type="http://schemas.openxmlformats.org/officeDocument/2006/relationships/tags" Target="../tags/tag3353.xml"/><Relationship Id="rId1601" Type="http://schemas.openxmlformats.org/officeDocument/2006/relationships/tags" Target="../tags/tag3574.xml"/><Relationship Id="rId1839" Type="http://schemas.openxmlformats.org/officeDocument/2006/relationships/tags" Target="../tags/tag3812.xml"/><Relationship Id="rId182" Type="http://schemas.openxmlformats.org/officeDocument/2006/relationships/tags" Target="../tags/tag2155.xml"/><Relationship Id="rId403" Type="http://schemas.openxmlformats.org/officeDocument/2006/relationships/tags" Target="../tags/tag2376.xml"/><Relationship Id="rId750" Type="http://schemas.openxmlformats.org/officeDocument/2006/relationships/tags" Target="../tags/tag2723.xml"/><Relationship Id="rId848" Type="http://schemas.openxmlformats.org/officeDocument/2006/relationships/tags" Target="../tags/tag2821.xml"/><Relationship Id="rId1033" Type="http://schemas.openxmlformats.org/officeDocument/2006/relationships/tags" Target="../tags/tag3006.xml"/><Relationship Id="rId1478" Type="http://schemas.openxmlformats.org/officeDocument/2006/relationships/tags" Target="../tags/tag3451.xml"/><Relationship Id="rId1685" Type="http://schemas.openxmlformats.org/officeDocument/2006/relationships/tags" Target="../tags/tag3658.xml"/><Relationship Id="rId487" Type="http://schemas.openxmlformats.org/officeDocument/2006/relationships/tags" Target="../tags/tag2460.xml"/><Relationship Id="rId610" Type="http://schemas.openxmlformats.org/officeDocument/2006/relationships/tags" Target="../tags/tag2583.xml"/><Relationship Id="rId694" Type="http://schemas.openxmlformats.org/officeDocument/2006/relationships/tags" Target="../tags/tag2667.xml"/><Relationship Id="rId708" Type="http://schemas.openxmlformats.org/officeDocument/2006/relationships/tags" Target="../tags/tag2681.xml"/><Relationship Id="rId915" Type="http://schemas.openxmlformats.org/officeDocument/2006/relationships/tags" Target="../tags/tag2888.xml"/><Relationship Id="rId1240" Type="http://schemas.openxmlformats.org/officeDocument/2006/relationships/tags" Target="../tags/tag3213.xml"/><Relationship Id="rId1338" Type="http://schemas.openxmlformats.org/officeDocument/2006/relationships/tags" Target="../tags/tag3311.xml"/><Relationship Id="rId1545" Type="http://schemas.openxmlformats.org/officeDocument/2006/relationships/tags" Target="../tags/tag3518.xml"/><Relationship Id="rId347" Type="http://schemas.openxmlformats.org/officeDocument/2006/relationships/tags" Target="../tags/tag2320.xml"/><Relationship Id="rId999" Type="http://schemas.openxmlformats.org/officeDocument/2006/relationships/tags" Target="../tags/tag2972.xml"/><Relationship Id="rId1100" Type="http://schemas.openxmlformats.org/officeDocument/2006/relationships/tags" Target="../tags/tag3073.xml"/><Relationship Id="rId1184" Type="http://schemas.openxmlformats.org/officeDocument/2006/relationships/tags" Target="../tags/tag3157.xml"/><Relationship Id="rId1405" Type="http://schemas.openxmlformats.org/officeDocument/2006/relationships/tags" Target="../tags/tag3378.xml"/><Relationship Id="rId1752" Type="http://schemas.openxmlformats.org/officeDocument/2006/relationships/tags" Target="../tags/tag3725.xml"/><Relationship Id="rId44" Type="http://schemas.openxmlformats.org/officeDocument/2006/relationships/tags" Target="../tags/tag2017.xml"/><Relationship Id="rId554" Type="http://schemas.openxmlformats.org/officeDocument/2006/relationships/tags" Target="../tags/tag2527.xml"/><Relationship Id="rId761" Type="http://schemas.openxmlformats.org/officeDocument/2006/relationships/tags" Target="../tags/tag2734.xml"/><Relationship Id="rId859" Type="http://schemas.openxmlformats.org/officeDocument/2006/relationships/tags" Target="../tags/tag2832.xml"/><Relationship Id="rId1391" Type="http://schemas.openxmlformats.org/officeDocument/2006/relationships/tags" Target="../tags/tag3364.xml"/><Relationship Id="rId1489" Type="http://schemas.openxmlformats.org/officeDocument/2006/relationships/tags" Target="../tags/tag3462.xml"/><Relationship Id="rId1612" Type="http://schemas.openxmlformats.org/officeDocument/2006/relationships/tags" Target="../tags/tag3585.xml"/><Relationship Id="rId1696" Type="http://schemas.openxmlformats.org/officeDocument/2006/relationships/tags" Target="../tags/tag3669.xml"/><Relationship Id="rId193" Type="http://schemas.openxmlformats.org/officeDocument/2006/relationships/tags" Target="../tags/tag2166.xml"/><Relationship Id="rId207" Type="http://schemas.openxmlformats.org/officeDocument/2006/relationships/tags" Target="../tags/tag2180.xml"/><Relationship Id="rId414" Type="http://schemas.openxmlformats.org/officeDocument/2006/relationships/tags" Target="../tags/tag2387.xml"/><Relationship Id="rId498" Type="http://schemas.openxmlformats.org/officeDocument/2006/relationships/tags" Target="../tags/tag2471.xml"/><Relationship Id="rId621" Type="http://schemas.openxmlformats.org/officeDocument/2006/relationships/tags" Target="../tags/tag2594.xml"/><Relationship Id="rId1044" Type="http://schemas.openxmlformats.org/officeDocument/2006/relationships/tags" Target="../tags/tag3017.xml"/><Relationship Id="rId1251" Type="http://schemas.openxmlformats.org/officeDocument/2006/relationships/tags" Target="../tags/tag3224.xml"/><Relationship Id="rId1349" Type="http://schemas.openxmlformats.org/officeDocument/2006/relationships/tags" Target="../tags/tag3322.xml"/><Relationship Id="rId260" Type="http://schemas.openxmlformats.org/officeDocument/2006/relationships/tags" Target="../tags/tag2233.xml"/><Relationship Id="rId719" Type="http://schemas.openxmlformats.org/officeDocument/2006/relationships/tags" Target="../tags/tag2692.xml"/><Relationship Id="rId926" Type="http://schemas.openxmlformats.org/officeDocument/2006/relationships/tags" Target="../tags/tag2899.xml"/><Relationship Id="rId1111" Type="http://schemas.openxmlformats.org/officeDocument/2006/relationships/tags" Target="../tags/tag3084.xml"/><Relationship Id="rId1556" Type="http://schemas.openxmlformats.org/officeDocument/2006/relationships/tags" Target="../tags/tag3529.xml"/><Relationship Id="rId1763" Type="http://schemas.openxmlformats.org/officeDocument/2006/relationships/tags" Target="../tags/tag3736.xml"/><Relationship Id="rId55" Type="http://schemas.openxmlformats.org/officeDocument/2006/relationships/tags" Target="../tags/tag2028.xml"/><Relationship Id="rId120" Type="http://schemas.openxmlformats.org/officeDocument/2006/relationships/tags" Target="../tags/tag2093.xml"/><Relationship Id="rId358" Type="http://schemas.openxmlformats.org/officeDocument/2006/relationships/tags" Target="../tags/tag2331.xml"/><Relationship Id="rId565" Type="http://schemas.openxmlformats.org/officeDocument/2006/relationships/tags" Target="../tags/tag2538.xml"/><Relationship Id="rId772" Type="http://schemas.openxmlformats.org/officeDocument/2006/relationships/tags" Target="../tags/tag2745.xml"/><Relationship Id="rId1195" Type="http://schemas.openxmlformats.org/officeDocument/2006/relationships/tags" Target="../tags/tag3168.xml"/><Relationship Id="rId1209" Type="http://schemas.openxmlformats.org/officeDocument/2006/relationships/tags" Target="../tags/tag3182.xml"/><Relationship Id="rId1416" Type="http://schemas.openxmlformats.org/officeDocument/2006/relationships/tags" Target="../tags/tag3389.xml"/><Relationship Id="rId1623" Type="http://schemas.openxmlformats.org/officeDocument/2006/relationships/tags" Target="../tags/tag3596.xml"/><Relationship Id="rId1830" Type="http://schemas.openxmlformats.org/officeDocument/2006/relationships/tags" Target="../tags/tag3803.xml"/><Relationship Id="rId218" Type="http://schemas.openxmlformats.org/officeDocument/2006/relationships/tags" Target="../tags/tag2191.xml"/><Relationship Id="rId425" Type="http://schemas.openxmlformats.org/officeDocument/2006/relationships/tags" Target="../tags/tag2398.xml"/><Relationship Id="rId632" Type="http://schemas.openxmlformats.org/officeDocument/2006/relationships/tags" Target="../tags/tag2605.xml"/><Relationship Id="rId1055" Type="http://schemas.openxmlformats.org/officeDocument/2006/relationships/tags" Target="../tags/tag3028.xml"/><Relationship Id="rId1262" Type="http://schemas.openxmlformats.org/officeDocument/2006/relationships/tags" Target="../tags/tag3235.xml"/><Relationship Id="rId271" Type="http://schemas.openxmlformats.org/officeDocument/2006/relationships/tags" Target="../tags/tag2244.xml"/><Relationship Id="rId937" Type="http://schemas.openxmlformats.org/officeDocument/2006/relationships/tags" Target="../tags/tag2910.xml"/><Relationship Id="rId1122" Type="http://schemas.openxmlformats.org/officeDocument/2006/relationships/tags" Target="../tags/tag3095.xml"/><Relationship Id="rId1567" Type="http://schemas.openxmlformats.org/officeDocument/2006/relationships/tags" Target="../tags/tag3540.xml"/><Relationship Id="rId1774" Type="http://schemas.openxmlformats.org/officeDocument/2006/relationships/tags" Target="../tags/tag3747.xml"/><Relationship Id="rId66" Type="http://schemas.openxmlformats.org/officeDocument/2006/relationships/tags" Target="../tags/tag2039.xml"/><Relationship Id="rId131" Type="http://schemas.openxmlformats.org/officeDocument/2006/relationships/tags" Target="../tags/tag2104.xml"/><Relationship Id="rId369" Type="http://schemas.openxmlformats.org/officeDocument/2006/relationships/tags" Target="../tags/tag2342.xml"/><Relationship Id="rId576" Type="http://schemas.openxmlformats.org/officeDocument/2006/relationships/tags" Target="../tags/tag2549.xml"/><Relationship Id="rId783" Type="http://schemas.openxmlformats.org/officeDocument/2006/relationships/tags" Target="../tags/tag2756.xml"/><Relationship Id="rId990" Type="http://schemas.openxmlformats.org/officeDocument/2006/relationships/tags" Target="../tags/tag2963.xml"/><Relationship Id="rId1427" Type="http://schemas.openxmlformats.org/officeDocument/2006/relationships/tags" Target="../tags/tag3400.xml"/><Relationship Id="rId1634" Type="http://schemas.openxmlformats.org/officeDocument/2006/relationships/tags" Target="../tags/tag3607.xml"/><Relationship Id="rId1841" Type="http://schemas.openxmlformats.org/officeDocument/2006/relationships/tags" Target="../tags/tag3814.xml"/><Relationship Id="rId229" Type="http://schemas.openxmlformats.org/officeDocument/2006/relationships/tags" Target="../tags/tag2202.xml"/><Relationship Id="rId436" Type="http://schemas.openxmlformats.org/officeDocument/2006/relationships/tags" Target="../tags/tag2409.xml"/><Relationship Id="rId643" Type="http://schemas.openxmlformats.org/officeDocument/2006/relationships/tags" Target="../tags/tag2616.xml"/><Relationship Id="rId1066" Type="http://schemas.openxmlformats.org/officeDocument/2006/relationships/tags" Target="../tags/tag3039.xml"/><Relationship Id="rId1273" Type="http://schemas.openxmlformats.org/officeDocument/2006/relationships/tags" Target="../tags/tag3246.xml"/><Relationship Id="rId1480" Type="http://schemas.openxmlformats.org/officeDocument/2006/relationships/tags" Target="../tags/tag3453.xml"/><Relationship Id="rId850" Type="http://schemas.openxmlformats.org/officeDocument/2006/relationships/tags" Target="../tags/tag2823.xml"/><Relationship Id="rId948" Type="http://schemas.openxmlformats.org/officeDocument/2006/relationships/tags" Target="../tags/tag2921.xml"/><Relationship Id="rId1133" Type="http://schemas.openxmlformats.org/officeDocument/2006/relationships/tags" Target="../tags/tag3106.xml"/><Relationship Id="rId1578" Type="http://schemas.openxmlformats.org/officeDocument/2006/relationships/tags" Target="../tags/tag3551.xml"/><Relationship Id="rId1701" Type="http://schemas.openxmlformats.org/officeDocument/2006/relationships/tags" Target="../tags/tag3674.xml"/><Relationship Id="rId1785" Type="http://schemas.openxmlformats.org/officeDocument/2006/relationships/tags" Target="../tags/tag3758.xml"/><Relationship Id="rId77" Type="http://schemas.openxmlformats.org/officeDocument/2006/relationships/tags" Target="../tags/tag2050.xml"/><Relationship Id="rId282" Type="http://schemas.openxmlformats.org/officeDocument/2006/relationships/tags" Target="../tags/tag2255.xml"/><Relationship Id="rId503" Type="http://schemas.openxmlformats.org/officeDocument/2006/relationships/tags" Target="../tags/tag2476.xml"/><Relationship Id="rId587" Type="http://schemas.openxmlformats.org/officeDocument/2006/relationships/tags" Target="../tags/tag2560.xml"/><Relationship Id="rId710" Type="http://schemas.openxmlformats.org/officeDocument/2006/relationships/tags" Target="../tags/tag2683.xml"/><Relationship Id="rId808" Type="http://schemas.openxmlformats.org/officeDocument/2006/relationships/tags" Target="../tags/tag2781.xml"/><Relationship Id="rId1340" Type="http://schemas.openxmlformats.org/officeDocument/2006/relationships/tags" Target="../tags/tag3313.xml"/><Relationship Id="rId1438" Type="http://schemas.openxmlformats.org/officeDocument/2006/relationships/tags" Target="../tags/tag3411.xml"/><Relationship Id="rId1645" Type="http://schemas.openxmlformats.org/officeDocument/2006/relationships/tags" Target="../tags/tag3618.xml"/><Relationship Id="rId8" Type="http://schemas.openxmlformats.org/officeDocument/2006/relationships/tags" Target="../tags/tag1981.xml"/><Relationship Id="rId142" Type="http://schemas.openxmlformats.org/officeDocument/2006/relationships/tags" Target="../tags/tag2115.xml"/><Relationship Id="rId447" Type="http://schemas.openxmlformats.org/officeDocument/2006/relationships/tags" Target="../tags/tag2420.xml"/><Relationship Id="rId794" Type="http://schemas.openxmlformats.org/officeDocument/2006/relationships/tags" Target="../tags/tag2767.xml"/><Relationship Id="rId1077" Type="http://schemas.openxmlformats.org/officeDocument/2006/relationships/tags" Target="../tags/tag3050.xml"/><Relationship Id="rId1200" Type="http://schemas.openxmlformats.org/officeDocument/2006/relationships/tags" Target="../tags/tag3173.xml"/><Relationship Id="rId1852" Type="http://schemas.openxmlformats.org/officeDocument/2006/relationships/tags" Target="../tags/tag3825.xml"/><Relationship Id="rId654" Type="http://schemas.openxmlformats.org/officeDocument/2006/relationships/tags" Target="../tags/tag2627.xml"/><Relationship Id="rId861" Type="http://schemas.openxmlformats.org/officeDocument/2006/relationships/tags" Target="../tags/tag2834.xml"/><Relationship Id="rId959" Type="http://schemas.openxmlformats.org/officeDocument/2006/relationships/tags" Target="../tags/tag2932.xml"/><Relationship Id="rId1284" Type="http://schemas.openxmlformats.org/officeDocument/2006/relationships/tags" Target="../tags/tag3257.xml"/><Relationship Id="rId1491" Type="http://schemas.openxmlformats.org/officeDocument/2006/relationships/tags" Target="../tags/tag3464.xml"/><Relationship Id="rId1505" Type="http://schemas.openxmlformats.org/officeDocument/2006/relationships/tags" Target="../tags/tag3478.xml"/><Relationship Id="rId1589" Type="http://schemas.openxmlformats.org/officeDocument/2006/relationships/tags" Target="../tags/tag3562.xml"/><Relationship Id="rId1712" Type="http://schemas.openxmlformats.org/officeDocument/2006/relationships/tags" Target="../tags/tag3685.xml"/><Relationship Id="rId293" Type="http://schemas.openxmlformats.org/officeDocument/2006/relationships/tags" Target="../tags/tag2266.xml"/><Relationship Id="rId307" Type="http://schemas.openxmlformats.org/officeDocument/2006/relationships/tags" Target="../tags/tag2280.xml"/><Relationship Id="rId514" Type="http://schemas.openxmlformats.org/officeDocument/2006/relationships/tags" Target="../tags/tag2487.xml"/><Relationship Id="rId721" Type="http://schemas.openxmlformats.org/officeDocument/2006/relationships/tags" Target="../tags/tag2694.xml"/><Relationship Id="rId1144" Type="http://schemas.openxmlformats.org/officeDocument/2006/relationships/tags" Target="../tags/tag3117.xml"/><Relationship Id="rId1351" Type="http://schemas.openxmlformats.org/officeDocument/2006/relationships/tags" Target="../tags/tag3324.xml"/><Relationship Id="rId1449" Type="http://schemas.openxmlformats.org/officeDocument/2006/relationships/tags" Target="../tags/tag3422.xml"/><Relationship Id="rId1796" Type="http://schemas.openxmlformats.org/officeDocument/2006/relationships/tags" Target="../tags/tag3769.xml"/><Relationship Id="rId88" Type="http://schemas.openxmlformats.org/officeDocument/2006/relationships/tags" Target="../tags/tag2061.xml"/><Relationship Id="rId153" Type="http://schemas.openxmlformats.org/officeDocument/2006/relationships/tags" Target="../tags/tag2126.xml"/><Relationship Id="rId360" Type="http://schemas.openxmlformats.org/officeDocument/2006/relationships/tags" Target="../tags/tag2333.xml"/><Relationship Id="rId598" Type="http://schemas.openxmlformats.org/officeDocument/2006/relationships/tags" Target="../tags/tag2571.xml"/><Relationship Id="rId819" Type="http://schemas.openxmlformats.org/officeDocument/2006/relationships/tags" Target="../tags/tag2792.xml"/><Relationship Id="rId1004" Type="http://schemas.openxmlformats.org/officeDocument/2006/relationships/tags" Target="../tags/tag2977.xml"/><Relationship Id="rId1211" Type="http://schemas.openxmlformats.org/officeDocument/2006/relationships/tags" Target="../tags/tag3184.xml"/><Relationship Id="rId1656" Type="http://schemas.openxmlformats.org/officeDocument/2006/relationships/tags" Target="../tags/tag3629.xml"/><Relationship Id="rId220" Type="http://schemas.openxmlformats.org/officeDocument/2006/relationships/tags" Target="../tags/tag2193.xml"/><Relationship Id="rId458" Type="http://schemas.openxmlformats.org/officeDocument/2006/relationships/tags" Target="../tags/tag2431.xml"/><Relationship Id="rId665" Type="http://schemas.openxmlformats.org/officeDocument/2006/relationships/tags" Target="../tags/tag2638.xml"/><Relationship Id="rId872" Type="http://schemas.openxmlformats.org/officeDocument/2006/relationships/tags" Target="../tags/tag2845.xml"/><Relationship Id="rId1088" Type="http://schemas.openxmlformats.org/officeDocument/2006/relationships/tags" Target="../tags/tag3061.xml"/><Relationship Id="rId1295" Type="http://schemas.openxmlformats.org/officeDocument/2006/relationships/tags" Target="../tags/tag3268.xml"/><Relationship Id="rId1309" Type="http://schemas.openxmlformats.org/officeDocument/2006/relationships/tags" Target="../tags/tag3282.xml"/><Relationship Id="rId1516" Type="http://schemas.openxmlformats.org/officeDocument/2006/relationships/tags" Target="../tags/tag3489.xml"/><Relationship Id="rId1723" Type="http://schemas.openxmlformats.org/officeDocument/2006/relationships/tags" Target="../tags/tag3696.xml"/><Relationship Id="rId15" Type="http://schemas.openxmlformats.org/officeDocument/2006/relationships/tags" Target="../tags/tag1988.xml"/><Relationship Id="rId318" Type="http://schemas.openxmlformats.org/officeDocument/2006/relationships/tags" Target="../tags/tag2291.xml"/><Relationship Id="rId525" Type="http://schemas.openxmlformats.org/officeDocument/2006/relationships/tags" Target="../tags/tag2498.xml"/><Relationship Id="rId732" Type="http://schemas.openxmlformats.org/officeDocument/2006/relationships/tags" Target="../tags/tag2705.xml"/><Relationship Id="rId1155" Type="http://schemas.openxmlformats.org/officeDocument/2006/relationships/tags" Target="../tags/tag3128.xml"/><Relationship Id="rId1362" Type="http://schemas.openxmlformats.org/officeDocument/2006/relationships/tags" Target="../tags/tag3335.xml"/><Relationship Id="rId99" Type="http://schemas.openxmlformats.org/officeDocument/2006/relationships/tags" Target="../tags/tag2072.xml"/><Relationship Id="rId164" Type="http://schemas.openxmlformats.org/officeDocument/2006/relationships/tags" Target="../tags/tag2137.xml"/><Relationship Id="rId371" Type="http://schemas.openxmlformats.org/officeDocument/2006/relationships/tags" Target="../tags/tag2344.xml"/><Relationship Id="rId1015" Type="http://schemas.openxmlformats.org/officeDocument/2006/relationships/tags" Target="../tags/tag2988.xml"/><Relationship Id="rId1222" Type="http://schemas.openxmlformats.org/officeDocument/2006/relationships/tags" Target="../tags/tag3195.xml"/><Relationship Id="rId1667" Type="http://schemas.openxmlformats.org/officeDocument/2006/relationships/tags" Target="../tags/tag3640.xml"/><Relationship Id="rId469" Type="http://schemas.openxmlformats.org/officeDocument/2006/relationships/tags" Target="../tags/tag2442.xml"/><Relationship Id="rId676" Type="http://schemas.openxmlformats.org/officeDocument/2006/relationships/tags" Target="../tags/tag2649.xml"/><Relationship Id="rId883" Type="http://schemas.openxmlformats.org/officeDocument/2006/relationships/tags" Target="../tags/tag2856.xml"/><Relationship Id="rId1099" Type="http://schemas.openxmlformats.org/officeDocument/2006/relationships/tags" Target="../tags/tag3072.xml"/><Relationship Id="rId1527" Type="http://schemas.openxmlformats.org/officeDocument/2006/relationships/tags" Target="../tags/tag3500.xml"/><Relationship Id="rId1734" Type="http://schemas.openxmlformats.org/officeDocument/2006/relationships/tags" Target="../tags/tag3707.xml"/><Relationship Id="rId26" Type="http://schemas.openxmlformats.org/officeDocument/2006/relationships/tags" Target="../tags/tag1999.xml"/><Relationship Id="rId231" Type="http://schemas.openxmlformats.org/officeDocument/2006/relationships/tags" Target="../tags/tag2204.xml"/><Relationship Id="rId329" Type="http://schemas.openxmlformats.org/officeDocument/2006/relationships/tags" Target="../tags/tag2302.xml"/><Relationship Id="rId536" Type="http://schemas.openxmlformats.org/officeDocument/2006/relationships/tags" Target="../tags/tag2509.xml"/><Relationship Id="rId1166" Type="http://schemas.openxmlformats.org/officeDocument/2006/relationships/tags" Target="../tags/tag3139.xml"/><Relationship Id="rId1373" Type="http://schemas.openxmlformats.org/officeDocument/2006/relationships/tags" Target="../tags/tag3346.xml"/><Relationship Id="rId175" Type="http://schemas.openxmlformats.org/officeDocument/2006/relationships/tags" Target="../tags/tag2148.xml"/><Relationship Id="rId743" Type="http://schemas.openxmlformats.org/officeDocument/2006/relationships/tags" Target="../tags/tag2716.xml"/><Relationship Id="rId950" Type="http://schemas.openxmlformats.org/officeDocument/2006/relationships/tags" Target="../tags/tag2923.xml"/><Relationship Id="rId1026" Type="http://schemas.openxmlformats.org/officeDocument/2006/relationships/tags" Target="../tags/tag2999.xml"/><Relationship Id="rId1580" Type="http://schemas.openxmlformats.org/officeDocument/2006/relationships/tags" Target="../tags/tag3553.xml"/><Relationship Id="rId1678" Type="http://schemas.openxmlformats.org/officeDocument/2006/relationships/tags" Target="../tags/tag3651.xml"/><Relationship Id="rId1801" Type="http://schemas.openxmlformats.org/officeDocument/2006/relationships/tags" Target="../tags/tag3774.xml"/><Relationship Id="rId382" Type="http://schemas.openxmlformats.org/officeDocument/2006/relationships/tags" Target="../tags/tag2355.xml"/><Relationship Id="rId603" Type="http://schemas.openxmlformats.org/officeDocument/2006/relationships/tags" Target="../tags/tag2576.xml"/><Relationship Id="rId687" Type="http://schemas.openxmlformats.org/officeDocument/2006/relationships/tags" Target="../tags/tag2660.xml"/><Relationship Id="rId810" Type="http://schemas.openxmlformats.org/officeDocument/2006/relationships/tags" Target="../tags/tag2783.xml"/><Relationship Id="rId908" Type="http://schemas.openxmlformats.org/officeDocument/2006/relationships/tags" Target="../tags/tag2881.xml"/><Relationship Id="rId1233" Type="http://schemas.openxmlformats.org/officeDocument/2006/relationships/tags" Target="../tags/tag3206.xml"/><Relationship Id="rId1440" Type="http://schemas.openxmlformats.org/officeDocument/2006/relationships/tags" Target="../tags/tag3413.xml"/><Relationship Id="rId1538" Type="http://schemas.openxmlformats.org/officeDocument/2006/relationships/tags" Target="../tags/tag3511.xml"/><Relationship Id="rId242" Type="http://schemas.openxmlformats.org/officeDocument/2006/relationships/tags" Target="../tags/tag2215.xml"/><Relationship Id="rId894" Type="http://schemas.openxmlformats.org/officeDocument/2006/relationships/tags" Target="../tags/tag2867.xml"/><Relationship Id="rId1177" Type="http://schemas.openxmlformats.org/officeDocument/2006/relationships/tags" Target="../tags/tag3150.xml"/><Relationship Id="rId1300" Type="http://schemas.openxmlformats.org/officeDocument/2006/relationships/tags" Target="../tags/tag3273.xml"/><Relationship Id="rId1745" Type="http://schemas.openxmlformats.org/officeDocument/2006/relationships/tags" Target="../tags/tag3718.xml"/><Relationship Id="rId37" Type="http://schemas.openxmlformats.org/officeDocument/2006/relationships/tags" Target="../tags/tag2010.xml"/><Relationship Id="rId102" Type="http://schemas.openxmlformats.org/officeDocument/2006/relationships/tags" Target="../tags/tag2075.xml"/><Relationship Id="rId547" Type="http://schemas.openxmlformats.org/officeDocument/2006/relationships/tags" Target="../tags/tag2520.xml"/><Relationship Id="rId754" Type="http://schemas.openxmlformats.org/officeDocument/2006/relationships/tags" Target="../tags/tag2727.xml"/><Relationship Id="rId961" Type="http://schemas.openxmlformats.org/officeDocument/2006/relationships/tags" Target="../tags/tag2934.xml"/><Relationship Id="rId1384" Type="http://schemas.openxmlformats.org/officeDocument/2006/relationships/tags" Target="../tags/tag3357.xml"/><Relationship Id="rId1591" Type="http://schemas.openxmlformats.org/officeDocument/2006/relationships/tags" Target="../tags/tag3564.xml"/><Relationship Id="rId1605" Type="http://schemas.openxmlformats.org/officeDocument/2006/relationships/tags" Target="../tags/tag3578.xml"/><Relationship Id="rId1689" Type="http://schemas.openxmlformats.org/officeDocument/2006/relationships/tags" Target="../tags/tag3662.xml"/><Relationship Id="rId1812" Type="http://schemas.openxmlformats.org/officeDocument/2006/relationships/tags" Target="../tags/tag3785.xml"/><Relationship Id="rId90" Type="http://schemas.openxmlformats.org/officeDocument/2006/relationships/tags" Target="../tags/tag2063.xml"/><Relationship Id="rId186" Type="http://schemas.openxmlformats.org/officeDocument/2006/relationships/tags" Target="../tags/tag2159.xml"/><Relationship Id="rId393" Type="http://schemas.openxmlformats.org/officeDocument/2006/relationships/tags" Target="../tags/tag2366.xml"/><Relationship Id="rId407" Type="http://schemas.openxmlformats.org/officeDocument/2006/relationships/tags" Target="../tags/tag2380.xml"/><Relationship Id="rId614" Type="http://schemas.openxmlformats.org/officeDocument/2006/relationships/tags" Target="../tags/tag2587.xml"/><Relationship Id="rId821" Type="http://schemas.openxmlformats.org/officeDocument/2006/relationships/tags" Target="../tags/tag2794.xml"/><Relationship Id="rId1037" Type="http://schemas.openxmlformats.org/officeDocument/2006/relationships/tags" Target="../tags/tag3010.xml"/><Relationship Id="rId1244" Type="http://schemas.openxmlformats.org/officeDocument/2006/relationships/tags" Target="../tags/tag3217.xml"/><Relationship Id="rId1451" Type="http://schemas.openxmlformats.org/officeDocument/2006/relationships/tags" Target="../tags/tag3424.xml"/><Relationship Id="rId253" Type="http://schemas.openxmlformats.org/officeDocument/2006/relationships/tags" Target="../tags/tag2226.xml"/><Relationship Id="rId460" Type="http://schemas.openxmlformats.org/officeDocument/2006/relationships/tags" Target="../tags/tag2433.xml"/><Relationship Id="rId698" Type="http://schemas.openxmlformats.org/officeDocument/2006/relationships/tags" Target="../tags/tag2671.xml"/><Relationship Id="rId919" Type="http://schemas.openxmlformats.org/officeDocument/2006/relationships/tags" Target="../tags/tag2892.xml"/><Relationship Id="rId1090" Type="http://schemas.openxmlformats.org/officeDocument/2006/relationships/tags" Target="../tags/tag3063.xml"/><Relationship Id="rId1104" Type="http://schemas.openxmlformats.org/officeDocument/2006/relationships/tags" Target="../tags/tag3077.xml"/><Relationship Id="rId1311" Type="http://schemas.openxmlformats.org/officeDocument/2006/relationships/tags" Target="../tags/tag3284.xml"/><Relationship Id="rId1549" Type="http://schemas.openxmlformats.org/officeDocument/2006/relationships/tags" Target="../tags/tag3522.xml"/><Relationship Id="rId1756" Type="http://schemas.openxmlformats.org/officeDocument/2006/relationships/tags" Target="../tags/tag3729.xml"/><Relationship Id="rId48" Type="http://schemas.openxmlformats.org/officeDocument/2006/relationships/tags" Target="../tags/tag2021.xml"/><Relationship Id="rId113" Type="http://schemas.openxmlformats.org/officeDocument/2006/relationships/tags" Target="../tags/tag2086.xml"/><Relationship Id="rId320" Type="http://schemas.openxmlformats.org/officeDocument/2006/relationships/tags" Target="../tags/tag2293.xml"/><Relationship Id="rId558" Type="http://schemas.openxmlformats.org/officeDocument/2006/relationships/tags" Target="../tags/tag2531.xml"/><Relationship Id="rId765" Type="http://schemas.openxmlformats.org/officeDocument/2006/relationships/tags" Target="../tags/tag2738.xml"/><Relationship Id="rId972" Type="http://schemas.openxmlformats.org/officeDocument/2006/relationships/tags" Target="../tags/tag2945.xml"/><Relationship Id="rId1188" Type="http://schemas.openxmlformats.org/officeDocument/2006/relationships/tags" Target="../tags/tag3161.xml"/><Relationship Id="rId1395" Type="http://schemas.openxmlformats.org/officeDocument/2006/relationships/tags" Target="../tags/tag3368.xml"/><Relationship Id="rId1409" Type="http://schemas.openxmlformats.org/officeDocument/2006/relationships/tags" Target="../tags/tag3382.xml"/><Relationship Id="rId1616" Type="http://schemas.openxmlformats.org/officeDocument/2006/relationships/tags" Target="../tags/tag3589.xml"/><Relationship Id="rId1823" Type="http://schemas.openxmlformats.org/officeDocument/2006/relationships/tags" Target="../tags/tag3796.xml"/><Relationship Id="rId197" Type="http://schemas.openxmlformats.org/officeDocument/2006/relationships/tags" Target="../tags/tag2170.xml"/><Relationship Id="rId418" Type="http://schemas.openxmlformats.org/officeDocument/2006/relationships/tags" Target="../tags/tag2391.xml"/><Relationship Id="rId625" Type="http://schemas.openxmlformats.org/officeDocument/2006/relationships/tags" Target="../tags/tag2598.xml"/><Relationship Id="rId832" Type="http://schemas.openxmlformats.org/officeDocument/2006/relationships/tags" Target="../tags/tag2805.xml"/><Relationship Id="rId1048" Type="http://schemas.openxmlformats.org/officeDocument/2006/relationships/tags" Target="../tags/tag3021.xml"/><Relationship Id="rId1255" Type="http://schemas.openxmlformats.org/officeDocument/2006/relationships/tags" Target="../tags/tag3228.xml"/><Relationship Id="rId1462" Type="http://schemas.openxmlformats.org/officeDocument/2006/relationships/tags" Target="../tags/tag3435.xml"/><Relationship Id="rId264" Type="http://schemas.openxmlformats.org/officeDocument/2006/relationships/tags" Target="../tags/tag2237.xml"/><Relationship Id="rId471" Type="http://schemas.openxmlformats.org/officeDocument/2006/relationships/tags" Target="../tags/tag2444.xml"/><Relationship Id="rId1115" Type="http://schemas.openxmlformats.org/officeDocument/2006/relationships/tags" Target="../tags/tag3088.xml"/><Relationship Id="rId1322" Type="http://schemas.openxmlformats.org/officeDocument/2006/relationships/tags" Target="../tags/tag3295.xml"/><Relationship Id="rId1767" Type="http://schemas.openxmlformats.org/officeDocument/2006/relationships/tags" Target="../tags/tag3740.xml"/><Relationship Id="rId59" Type="http://schemas.openxmlformats.org/officeDocument/2006/relationships/tags" Target="../tags/tag2032.xml"/><Relationship Id="rId124" Type="http://schemas.openxmlformats.org/officeDocument/2006/relationships/tags" Target="../tags/tag2097.xml"/><Relationship Id="rId569" Type="http://schemas.openxmlformats.org/officeDocument/2006/relationships/tags" Target="../tags/tag2542.xml"/><Relationship Id="rId776" Type="http://schemas.openxmlformats.org/officeDocument/2006/relationships/tags" Target="../tags/tag2749.xml"/><Relationship Id="rId983" Type="http://schemas.openxmlformats.org/officeDocument/2006/relationships/tags" Target="../tags/tag2956.xml"/><Relationship Id="rId1199" Type="http://schemas.openxmlformats.org/officeDocument/2006/relationships/tags" Target="../tags/tag3172.xml"/><Relationship Id="rId1627" Type="http://schemas.openxmlformats.org/officeDocument/2006/relationships/tags" Target="../tags/tag3600.xml"/><Relationship Id="rId1834" Type="http://schemas.openxmlformats.org/officeDocument/2006/relationships/tags" Target="../tags/tag3807.xml"/><Relationship Id="rId331" Type="http://schemas.openxmlformats.org/officeDocument/2006/relationships/tags" Target="../tags/tag2304.xml"/><Relationship Id="rId429" Type="http://schemas.openxmlformats.org/officeDocument/2006/relationships/tags" Target="../tags/tag2402.xml"/><Relationship Id="rId636" Type="http://schemas.openxmlformats.org/officeDocument/2006/relationships/tags" Target="../tags/tag2609.xml"/><Relationship Id="rId1059" Type="http://schemas.openxmlformats.org/officeDocument/2006/relationships/tags" Target="../tags/tag3032.xml"/><Relationship Id="rId1266" Type="http://schemas.openxmlformats.org/officeDocument/2006/relationships/tags" Target="../tags/tag3239.xml"/><Relationship Id="rId1473" Type="http://schemas.openxmlformats.org/officeDocument/2006/relationships/tags" Target="../tags/tag3446.xml"/><Relationship Id="rId843" Type="http://schemas.openxmlformats.org/officeDocument/2006/relationships/tags" Target="../tags/tag2816.xml"/><Relationship Id="rId1126" Type="http://schemas.openxmlformats.org/officeDocument/2006/relationships/tags" Target="../tags/tag3099.xml"/><Relationship Id="rId1680" Type="http://schemas.openxmlformats.org/officeDocument/2006/relationships/tags" Target="../tags/tag3653.xml"/><Relationship Id="rId1778" Type="http://schemas.openxmlformats.org/officeDocument/2006/relationships/tags" Target="../tags/tag3751.xml"/><Relationship Id="rId275" Type="http://schemas.openxmlformats.org/officeDocument/2006/relationships/tags" Target="../tags/tag2248.xml"/><Relationship Id="rId482" Type="http://schemas.openxmlformats.org/officeDocument/2006/relationships/tags" Target="../tags/tag2455.xml"/><Relationship Id="rId703" Type="http://schemas.openxmlformats.org/officeDocument/2006/relationships/tags" Target="../tags/tag2676.xml"/><Relationship Id="rId910" Type="http://schemas.openxmlformats.org/officeDocument/2006/relationships/tags" Target="../tags/tag2883.xml"/><Relationship Id="rId1333" Type="http://schemas.openxmlformats.org/officeDocument/2006/relationships/tags" Target="../tags/tag3306.xml"/><Relationship Id="rId1540" Type="http://schemas.openxmlformats.org/officeDocument/2006/relationships/tags" Target="../tags/tag3513.xml"/><Relationship Id="rId1638" Type="http://schemas.openxmlformats.org/officeDocument/2006/relationships/tags" Target="../tags/tag3611.xml"/><Relationship Id="rId135" Type="http://schemas.openxmlformats.org/officeDocument/2006/relationships/tags" Target="../tags/tag2108.xml"/><Relationship Id="rId342" Type="http://schemas.openxmlformats.org/officeDocument/2006/relationships/tags" Target="../tags/tag2315.xml"/><Relationship Id="rId787" Type="http://schemas.openxmlformats.org/officeDocument/2006/relationships/tags" Target="../tags/tag2760.xml"/><Relationship Id="rId994" Type="http://schemas.openxmlformats.org/officeDocument/2006/relationships/tags" Target="../tags/tag2967.xml"/><Relationship Id="rId1400" Type="http://schemas.openxmlformats.org/officeDocument/2006/relationships/tags" Target="../tags/tag3373.xml"/><Relationship Id="rId1845" Type="http://schemas.openxmlformats.org/officeDocument/2006/relationships/tags" Target="../tags/tag3818.xml"/><Relationship Id="rId202" Type="http://schemas.openxmlformats.org/officeDocument/2006/relationships/tags" Target="../tags/tag2175.xml"/><Relationship Id="rId647" Type="http://schemas.openxmlformats.org/officeDocument/2006/relationships/tags" Target="../tags/tag2620.xml"/><Relationship Id="rId854" Type="http://schemas.openxmlformats.org/officeDocument/2006/relationships/tags" Target="../tags/tag2827.xml"/><Relationship Id="rId1277" Type="http://schemas.openxmlformats.org/officeDocument/2006/relationships/tags" Target="../tags/tag3250.xml"/><Relationship Id="rId1484" Type="http://schemas.openxmlformats.org/officeDocument/2006/relationships/tags" Target="../tags/tag3457.xml"/><Relationship Id="rId1691" Type="http://schemas.openxmlformats.org/officeDocument/2006/relationships/tags" Target="../tags/tag3664.xml"/><Relationship Id="rId1705" Type="http://schemas.openxmlformats.org/officeDocument/2006/relationships/tags" Target="../tags/tag3678.xml"/><Relationship Id="rId286" Type="http://schemas.openxmlformats.org/officeDocument/2006/relationships/tags" Target="../tags/tag2259.xml"/><Relationship Id="rId493" Type="http://schemas.openxmlformats.org/officeDocument/2006/relationships/tags" Target="../tags/tag2466.xml"/><Relationship Id="rId507" Type="http://schemas.openxmlformats.org/officeDocument/2006/relationships/tags" Target="../tags/tag2480.xml"/><Relationship Id="rId714" Type="http://schemas.openxmlformats.org/officeDocument/2006/relationships/tags" Target="../tags/tag2687.xml"/><Relationship Id="rId921" Type="http://schemas.openxmlformats.org/officeDocument/2006/relationships/tags" Target="../tags/tag2894.xml"/><Relationship Id="rId1137" Type="http://schemas.openxmlformats.org/officeDocument/2006/relationships/tags" Target="../tags/tag3110.xml"/><Relationship Id="rId1344" Type="http://schemas.openxmlformats.org/officeDocument/2006/relationships/tags" Target="../tags/tag3317.xml"/><Relationship Id="rId1551" Type="http://schemas.openxmlformats.org/officeDocument/2006/relationships/tags" Target="../tags/tag3524.xml"/><Relationship Id="rId1789" Type="http://schemas.openxmlformats.org/officeDocument/2006/relationships/tags" Target="../tags/tag3762.xml"/><Relationship Id="rId50" Type="http://schemas.openxmlformats.org/officeDocument/2006/relationships/tags" Target="../tags/tag2023.xml"/><Relationship Id="rId146" Type="http://schemas.openxmlformats.org/officeDocument/2006/relationships/tags" Target="../tags/tag2119.xml"/><Relationship Id="rId353" Type="http://schemas.openxmlformats.org/officeDocument/2006/relationships/tags" Target="../tags/tag2326.xml"/><Relationship Id="rId560" Type="http://schemas.openxmlformats.org/officeDocument/2006/relationships/tags" Target="../tags/tag2533.xml"/><Relationship Id="rId798" Type="http://schemas.openxmlformats.org/officeDocument/2006/relationships/tags" Target="../tags/tag2771.xml"/><Relationship Id="rId1190" Type="http://schemas.openxmlformats.org/officeDocument/2006/relationships/tags" Target="../tags/tag3163.xml"/><Relationship Id="rId1204" Type="http://schemas.openxmlformats.org/officeDocument/2006/relationships/tags" Target="../tags/tag3177.xml"/><Relationship Id="rId1411" Type="http://schemas.openxmlformats.org/officeDocument/2006/relationships/tags" Target="../tags/tag3384.xml"/><Relationship Id="rId1649" Type="http://schemas.openxmlformats.org/officeDocument/2006/relationships/tags" Target="../tags/tag3622.xml"/><Relationship Id="rId213" Type="http://schemas.openxmlformats.org/officeDocument/2006/relationships/tags" Target="../tags/tag2186.xml"/><Relationship Id="rId420" Type="http://schemas.openxmlformats.org/officeDocument/2006/relationships/tags" Target="../tags/tag2393.xml"/><Relationship Id="rId658" Type="http://schemas.openxmlformats.org/officeDocument/2006/relationships/tags" Target="../tags/tag2631.xml"/><Relationship Id="rId865" Type="http://schemas.openxmlformats.org/officeDocument/2006/relationships/tags" Target="../tags/tag2838.xml"/><Relationship Id="rId1050" Type="http://schemas.openxmlformats.org/officeDocument/2006/relationships/tags" Target="../tags/tag3023.xml"/><Relationship Id="rId1288" Type="http://schemas.openxmlformats.org/officeDocument/2006/relationships/tags" Target="../tags/tag3261.xml"/><Relationship Id="rId1495" Type="http://schemas.openxmlformats.org/officeDocument/2006/relationships/tags" Target="../tags/tag3468.xml"/><Relationship Id="rId1509" Type="http://schemas.openxmlformats.org/officeDocument/2006/relationships/tags" Target="../tags/tag3482.xml"/><Relationship Id="rId1716" Type="http://schemas.openxmlformats.org/officeDocument/2006/relationships/tags" Target="../tags/tag3689.xml"/><Relationship Id="rId297" Type="http://schemas.openxmlformats.org/officeDocument/2006/relationships/tags" Target="../tags/tag2270.xml"/><Relationship Id="rId518" Type="http://schemas.openxmlformats.org/officeDocument/2006/relationships/tags" Target="../tags/tag2491.xml"/><Relationship Id="rId725" Type="http://schemas.openxmlformats.org/officeDocument/2006/relationships/tags" Target="../tags/tag2698.xml"/><Relationship Id="rId932" Type="http://schemas.openxmlformats.org/officeDocument/2006/relationships/tags" Target="../tags/tag2905.xml"/><Relationship Id="rId1148" Type="http://schemas.openxmlformats.org/officeDocument/2006/relationships/tags" Target="../tags/tag3121.xml"/><Relationship Id="rId1355" Type="http://schemas.openxmlformats.org/officeDocument/2006/relationships/tags" Target="../tags/tag3328.xml"/><Relationship Id="rId1562" Type="http://schemas.openxmlformats.org/officeDocument/2006/relationships/tags" Target="../tags/tag3535.xml"/><Relationship Id="rId157" Type="http://schemas.openxmlformats.org/officeDocument/2006/relationships/tags" Target="../tags/tag2130.xml"/><Relationship Id="rId364" Type="http://schemas.openxmlformats.org/officeDocument/2006/relationships/tags" Target="../tags/tag2337.xml"/><Relationship Id="rId1008" Type="http://schemas.openxmlformats.org/officeDocument/2006/relationships/tags" Target="../tags/tag2981.xml"/><Relationship Id="rId1215" Type="http://schemas.openxmlformats.org/officeDocument/2006/relationships/tags" Target="../tags/tag3188.xml"/><Relationship Id="rId1422" Type="http://schemas.openxmlformats.org/officeDocument/2006/relationships/tags" Target="../tags/tag3395.xml"/><Relationship Id="rId61" Type="http://schemas.openxmlformats.org/officeDocument/2006/relationships/tags" Target="../tags/tag2034.xml"/><Relationship Id="rId571" Type="http://schemas.openxmlformats.org/officeDocument/2006/relationships/tags" Target="../tags/tag2544.xml"/><Relationship Id="rId669" Type="http://schemas.openxmlformats.org/officeDocument/2006/relationships/tags" Target="../tags/tag2642.xml"/><Relationship Id="rId876" Type="http://schemas.openxmlformats.org/officeDocument/2006/relationships/tags" Target="../tags/tag2849.xml"/><Relationship Id="rId1299" Type="http://schemas.openxmlformats.org/officeDocument/2006/relationships/tags" Target="../tags/tag3272.xml"/><Relationship Id="rId1727" Type="http://schemas.openxmlformats.org/officeDocument/2006/relationships/tags" Target="../tags/tag3700.xml"/><Relationship Id="rId19" Type="http://schemas.openxmlformats.org/officeDocument/2006/relationships/tags" Target="../tags/tag1992.xml"/><Relationship Id="rId224" Type="http://schemas.openxmlformats.org/officeDocument/2006/relationships/tags" Target="../tags/tag2197.xml"/><Relationship Id="rId431" Type="http://schemas.openxmlformats.org/officeDocument/2006/relationships/tags" Target="../tags/tag2404.xml"/><Relationship Id="rId529" Type="http://schemas.openxmlformats.org/officeDocument/2006/relationships/tags" Target="../tags/tag2502.xml"/><Relationship Id="rId736" Type="http://schemas.openxmlformats.org/officeDocument/2006/relationships/tags" Target="../tags/tag2709.xml"/><Relationship Id="rId1061" Type="http://schemas.openxmlformats.org/officeDocument/2006/relationships/tags" Target="../tags/tag3034.xml"/><Relationship Id="rId1159" Type="http://schemas.openxmlformats.org/officeDocument/2006/relationships/tags" Target="../tags/tag3132.xml"/><Relationship Id="rId1366" Type="http://schemas.openxmlformats.org/officeDocument/2006/relationships/tags" Target="../tags/tag3339.xml"/><Relationship Id="rId168" Type="http://schemas.openxmlformats.org/officeDocument/2006/relationships/tags" Target="../tags/tag2141.xml"/><Relationship Id="rId943" Type="http://schemas.openxmlformats.org/officeDocument/2006/relationships/tags" Target="../tags/tag2916.xml"/><Relationship Id="rId1019" Type="http://schemas.openxmlformats.org/officeDocument/2006/relationships/tags" Target="../tags/tag2992.xml"/><Relationship Id="rId1573" Type="http://schemas.openxmlformats.org/officeDocument/2006/relationships/tags" Target="../tags/tag3546.xml"/><Relationship Id="rId1780" Type="http://schemas.openxmlformats.org/officeDocument/2006/relationships/tags" Target="../tags/tag3753.xml"/><Relationship Id="rId72" Type="http://schemas.openxmlformats.org/officeDocument/2006/relationships/tags" Target="../tags/tag2045.xml"/><Relationship Id="rId375" Type="http://schemas.openxmlformats.org/officeDocument/2006/relationships/tags" Target="../tags/tag2348.xml"/><Relationship Id="rId582" Type="http://schemas.openxmlformats.org/officeDocument/2006/relationships/tags" Target="../tags/tag2555.xml"/><Relationship Id="rId803" Type="http://schemas.openxmlformats.org/officeDocument/2006/relationships/tags" Target="../tags/tag2776.xml"/><Relationship Id="rId1226" Type="http://schemas.openxmlformats.org/officeDocument/2006/relationships/tags" Target="../tags/tag3199.xml"/><Relationship Id="rId1433" Type="http://schemas.openxmlformats.org/officeDocument/2006/relationships/tags" Target="../tags/tag3406.xml"/><Relationship Id="rId1640" Type="http://schemas.openxmlformats.org/officeDocument/2006/relationships/tags" Target="../tags/tag3613.xml"/><Relationship Id="rId1738" Type="http://schemas.openxmlformats.org/officeDocument/2006/relationships/tags" Target="../tags/tag3711.xml"/><Relationship Id="rId3" Type="http://schemas.openxmlformats.org/officeDocument/2006/relationships/tags" Target="../tags/tag1976.xml"/><Relationship Id="rId235" Type="http://schemas.openxmlformats.org/officeDocument/2006/relationships/tags" Target="../tags/tag2208.xml"/><Relationship Id="rId442" Type="http://schemas.openxmlformats.org/officeDocument/2006/relationships/tags" Target="../tags/tag2415.xml"/><Relationship Id="rId887" Type="http://schemas.openxmlformats.org/officeDocument/2006/relationships/tags" Target="../tags/tag2860.xml"/><Relationship Id="rId1072" Type="http://schemas.openxmlformats.org/officeDocument/2006/relationships/tags" Target="../tags/tag3045.xml"/><Relationship Id="rId1500" Type="http://schemas.openxmlformats.org/officeDocument/2006/relationships/tags" Target="../tags/tag3473.xml"/><Relationship Id="rId302" Type="http://schemas.openxmlformats.org/officeDocument/2006/relationships/tags" Target="../tags/tag2275.xml"/><Relationship Id="rId747" Type="http://schemas.openxmlformats.org/officeDocument/2006/relationships/tags" Target="../tags/tag2720.xml"/><Relationship Id="rId954" Type="http://schemas.openxmlformats.org/officeDocument/2006/relationships/tags" Target="../tags/tag2927.xml"/><Relationship Id="rId1377" Type="http://schemas.openxmlformats.org/officeDocument/2006/relationships/tags" Target="../tags/tag3350.xml"/><Relationship Id="rId1584" Type="http://schemas.openxmlformats.org/officeDocument/2006/relationships/tags" Target="../tags/tag3557.xml"/><Relationship Id="rId1791" Type="http://schemas.openxmlformats.org/officeDocument/2006/relationships/tags" Target="../tags/tag3764.xml"/><Relationship Id="rId1805" Type="http://schemas.openxmlformats.org/officeDocument/2006/relationships/tags" Target="../tags/tag3778.xml"/><Relationship Id="rId83" Type="http://schemas.openxmlformats.org/officeDocument/2006/relationships/tags" Target="../tags/tag2056.xml"/><Relationship Id="rId179" Type="http://schemas.openxmlformats.org/officeDocument/2006/relationships/tags" Target="../tags/tag2152.xml"/><Relationship Id="rId386" Type="http://schemas.openxmlformats.org/officeDocument/2006/relationships/tags" Target="../tags/tag2359.xml"/><Relationship Id="rId593" Type="http://schemas.openxmlformats.org/officeDocument/2006/relationships/tags" Target="../tags/tag2566.xml"/><Relationship Id="rId607" Type="http://schemas.openxmlformats.org/officeDocument/2006/relationships/tags" Target="../tags/tag2580.xml"/><Relationship Id="rId814" Type="http://schemas.openxmlformats.org/officeDocument/2006/relationships/tags" Target="../tags/tag2787.xml"/><Relationship Id="rId1237" Type="http://schemas.openxmlformats.org/officeDocument/2006/relationships/tags" Target="../tags/tag3210.xml"/><Relationship Id="rId1444" Type="http://schemas.openxmlformats.org/officeDocument/2006/relationships/tags" Target="../tags/tag3417.xml"/><Relationship Id="rId1651" Type="http://schemas.openxmlformats.org/officeDocument/2006/relationships/tags" Target="../tags/tag3624.xml"/><Relationship Id="rId246" Type="http://schemas.openxmlformats.org/officeDocument/2006/relationships/tags" Target="../tags/tag2219.xml"/><Relationship Id="rId453" Type="http://schemas.openxmlformats.org/officeDocument/2006/relationships/tags" Target="../tags/tag2426.xml"/><Relationship Id="rId660" Type="http://schemas.openxmlformats.org/officeDocument/2006/relationships/tags" Target="../tags/tag2633.xml"/><Relationship Id="rId898" Type="http://schemas.openxmlformats.org/officeDocument/2006/relationships/tags" Target="../tags/tag2871.xml"/><Relationship Id="rId1083" Type="http://schemas.openxmlformats.org/officeDocument/2006/relationships/tags" Target="../tags/tag3056.xml"/><Relationship Id="rId1290" Type="http://schemas.openxmlformats.org/officeDocument/2006/relationships/tags" Target="../tags/tag3263.xml"/><Relationship Id="rId1304" Type="http://schemas.openxmlformats.org/officeDocument/2006/relationships/tags" Target="../tags/tag3277.xml"/><Relationship Id="rId1511" Type="http://schemas.openxmlformats.org/officeDocument/2006/relationships/tags" Target="../tags/tag3484.xml"/><Relationship Id="rId1749" Type="http://schemas.openxmlformats.org/officeDocument/2006/relationships/tags" Target="../tags/tag3722.xml"/><Relationship Id="rId106" Type="http://schemas.openxmlformats.org/officeDocument/2006/relationships/tags" Target="../tags/tag2079.xml"/><Relationship Id="rId313" Type="http://schemas.openxmlformats.org/officeDocument/2006/relationships/tags" Target="../tags/tag2286.xml"/><Relationship Id="rId758" Type="http://schemas.openxmlformats.org/officeDocument/2006/relationships/tags" Target="../tags/tag2731.xml"/><Relationship Id="rId965" Type="http://schemas.openxmlformats.org/officeDocument/2006/relationships/tags" Target="../tags/tag2938.xml"/><Relationship Id="rId1150" Type="http://schemas.openxmlformats.org/officeDocument/2006/relationships/tags" Target="../tags/tag3123.xml"/><Relationship Id="rId1388" Type="http://schemas.openxmlformats.org/officeDocument/2006/relationships/tags" Target="../tags/tag3361.xml"/><Relationship Id="rId1595" Type="http://schemas.openxmlformats.org/officeDocument/2006/relationships/tags" Target="../tags/tag3568.xml"/><Relationship Id="rId1609" Type="http://schemas.openxmlformats.org/officeDocument/2006/relationships/tags" Target="../tags/tag3582.xml"/><Relationship Id="rId1816" Type="http://schemas.openxmlformats.org/officeDocument/2006/relationships/tags" Target="../tags/tag3789.xml"/><Relationship Id="rId10" Type="http://schemas.openxmlformats.org/officeDocument/2006/relationships/tags" Target="../tags/tag1983.xml"/><Relationship Id="rId94" Type="http://schemas.openxmlformats.org/officeDocument/2006/relationships/tags" Target="../tags/tag2067.xml"/><Relationship Id="rId397" Type="http://schemas.openxmlformats.org/officeDocument/2006/relationships/tags" Target="../tags/tag2370.xml"/><Relationship Id="rId520" Type="http://schemas.openxmlformats.org/officeDocument/2006/relationships/tags" Target="../tags/tag2493.xml"/><Relationship Id="rId618" Type="http://schemas.openxmlformats.org/officeDocument/2006/relationships/tags" Target="../tags/tag2591.xml"/><Relationship Id="rId825" Type="http://schemas.openxmlformats.org/officeDocument/2006/relationships/tags" Target="../tags/tag2798.xml"/><Relationship Id="rId1248" Type="http://schemas.openxmlformats.org/officeDocument/2006/relationships/tags" Target="../tags/tag3221.xml"/><Relationship Id="rId1455" Type="http://schemas.openxmlformats.org/officeDocument/2006/relationships/tags" Target="../tags/tag3428.xml"/><Relationship Id="rId1662" Type="http://schemas.openxmlformats.org/officeDocument/2006/relationships/tags" Target="../tags/tag3635.xml"/><Relationship Id="rId257" Type="http://schemas.openxmlformats.org/officeDocument/2006/relationships/tags" Target="../tags/tag2230.xml"/><Relationship Id="rId464" Type="http://schemas.openxmlformats.org/officeDocument/2006/relationships/tags" Target="../tags/tag2437.xml"/><Relationship Id="rId1010" Type="http://schemas.openxmlformats.org/officeDocument/2006/relationships/tags" Target="../tags/tag2983.xml"/><Relationship Id="rId1094" Type="http://schemas.openxmlformats.org/officeDocument/2006/relationships/tags" Target="../tags/tag3067.xml"/><Relationship Id="rId1108" Type="http://schemas.openxmlformats.org/officeDocument/2006/relationships/tags" Target="../tags/tag3081.xml"/><Relationship Id="rId1315" Type="http://schemas.openxmlformats.org/officeDocument/2006/relationships/tags" Target="../tags/tag3288.xml"/><Relationship Id="rId117" Type="http://schemas.openxmlformats.org/officeDocument/2006/relationships/tags" Target="../tags/tag2090.xml"/><Relationship Id="rId671" Type="http://schemas.openxmlformats.org/officeDocument/2006/relationships/tags" Target="../tags/tag2644.xml"/><Relationship Id="rId769" Type="http://schemas.openxmlformats.org/officeDocument/2006/relationships/tags" Target="../tags/tag2742.xml"/><Relationship Id="rId976" Type="http://schemas.openxmlformats.org/officeDocument/2006/relationships/tags" Target="../tags/tag2949.xml"/><Relationship Id="rId1399" Type="http://schemas.openxmlformats.org/officeDocument/2006/relationships/tags" Target="../tags/tag3372.xml"/><Relationship Id="rId324" Type="http://schemas.openxmlformats.org/officeDocument/2006/relationships/tags" Target="../tags/tag2297.xml"/><Relationship Id="rId531" Type="http://schemas.openxmlformats.org/officeDocument/2006/relationships/tags" Target="../tags/tag2504.xml"/><Relationship Id="rId629" Type="http://schemas.openxmlformats.org/officeDocument/2006/relationships/tags" Target="../tags/tag2602.xml"/><Relationship Id="rId1161" Type="http://schemas.openxmlformats.org/officeDocument/2006/relationships/tags" Target="../tags/tag3134.xml"/><Relationship Id="rId1259" Type="http://schemas.openxmlformats.org/officeDocument/2006/relationships/tags" Target="../tags/tag3232.xml"/><Relationship Id="rId1466" Type="http://schemas.openxmlformats.org/officeDocument/2006/relationships/tags" Target="../tags/tag3439.xml"/><Relationship Id="rId836" Type="http://schemas.openxmlformats.org/officeDocument/2006/relationships/tags" Target="../tags/tag2809.xml"/><Relationship Id="rId1021" Type="http://schemas.openxmlformats.org/officeDocument/2006/relationships/tags" Target="../tags/tag2994.xml"/><Relationship Id="rId1119" Type="http://schemas.openxmlformats.org/officeDocument/2006/relationships/tags" Target="../tags/tag3092.xml"/><Relationship Id="rId1673" Type="http://schemas.openxmlformats.org/officeDocument/2006/relationships/tags" Target="../tags/tag3646.xml"/><Relationship Id="rId903" Type="http://schemas.openxmlformats.org/officeDocument/2006/relationships/tags" Target="../tags/tag2876.xml"/><Relationship Id="rId1326" Type="http://schemas.openxmlformats.org/officeDocument/2006/relationships/tags" Target="../tags/tag3299.xml"/><Relationship Id="rId1533" Type="http://schemas.openxmlformats.org/officeDocument/2006/relationships/tags" Target="../tags/tag3506.xml"/><Relationship Id="rId1740" Type="http://schemas.openxmlformats.org/officeDocument/2006/relationships/tags" Target="../tags/tag3713.xml"/><Relationship Id="rId32" Type="http://schemas.openxmlformats.org/officeDocument/2006/relationships/tags" Target="../tags/tag2005.xml"/><Relationship Id="rId1600" Type="http://schemas.openxmlformats.org/officeDocument/2006/relationships/tags" Target="../tags/tag3573.xml"/><Relationship Id="rId1838" Type="http://schemas.openxmlformats.org/officeDocument/2006/relationships/tags" Target="../tags/tag3811.xml"/><Relationship Id="rId181" Type="http://schemas.openxmlformats.org/officeDocument/2006/relationships/tags" Target="../tags/tag2154.xml"/><Relationship Id="rId279" Type="http://schemas.openxmlformats.org/officeDocument/2006/relationships/tags" Target="../tags/tag2252.xml"/><Relationship Id="rId486" Type="http://schemas.openxmlformats.org/officeDocument/2006/relationships/tags" Target="../tags/tag2459.xml"/><Relationship Id="rId693" Type="http://schemas.openxmlformats.org/officeDocument/2006/relationships/tags" Target="../tags/tag2666.xml"/><Relationship Id="rId139" Type="http://schemas.openxmlformats.org/officeDocument/2006/relationships/tags" Target="../tags/tag2112.xml"/><Relationship Id="rId346" Type="http://schemas.openxmlformats.org/officeDocument/2006/relationships/tags" Target="../tags/tag2319.xml"/><Relationship Id="rId553" Type="http://schemas.openxmlformats.org/officeDocument/2006/relationships/tags" Target="../tags/tag2526.xml"/><Relationship Id="rId760" Type="http://schemas.openxmlformats.org/officeDocument/2006/relationships/tags" Target="../tags/tag2733.xml"/><Relationship Id="rId998" Type="http://schemas.openxmlformats.org/officeDocument/2006/relationships/tags" Target="../tags/tag2971.xml"/><Relationship Id="rId1183" Type="http://schemas.openxmlformats.org/officeDocument/2006/relationships/tags" Target="../tags/tag3156.xml"/><Relationship Id="rId1390" Type="http://schemas.openxmlformats.org/officeDocument/2006/relationships/tags" Target="../tags/tag3363.xml"/><Relationship Id="rId206" Type="http://schemas.openxmlformats.org/officeDocument/2006/relationships/tags" Target="../tags/tag2179.xml"/><Relationship Id="rId413" Type="http://schemas.openxmlformats.org/officeDocument/2006/relationships/tags" Target="../tags/tag2386.xml"/><Relationship Id="rId858" Type="http://schemas.openxmlformats.org/officeDocument/2006/relationships/tags" Target="../tags/tag2831.xml"/><Relationship Id="rId1043" Type="http://schemas.openxmlformats.org/officeDocument/2006/relationships/tags" Target="../tags/tag3016.xml"/><Relationship Id="rId1488" Type="http://schemas.openxmlformats.org/officeDocument/2006/relationships/tags" Target="../tags/tag3461.xml"/><Relationship Id="rId1695" Type="http://schemas.openxmlformats.org/officeDocument/2006/relationships/tags" Target="../tags/tag3668.xml"/><Relationship Id="rId620" Type="http://schemas.openxmlformats.org/officeDocument/2006/relationships/tags" Target="../tags/tag2593.xml"/><Relationship Id="rId718" Type="http://schemas.openxmlformats.org/officeDocument/2006/relationships/tags" Target="../tags/tag2691.xml"/><Relationship Id="rId925" Type="http://schemas.openxmlformats.org/officeDocument/2006/relationships/tags" Target="../tags/tag2898.xml"/><Relationship Id="rId1250" Type="http://schemas.openxmlformats.org/officeDocument/2006/relationships/tags" Target="../tags/tag3223.xml"/><Relationship Id="rId1348" Type="http://schemas.openxmlformats.org/officeDocument/2006/relationships/tags" Target="../tags/tag3321.xml"/><Relationship Id="rId1555" Type="http://schemas.openxmlformats.org/officeDocument/2006/relationships/tags" Target="../tags/tag3528.xml"/><Relationship Id="rId1762" Type="http://schemas.openxmlformats.org/officeDocument/2006/relationships/tags" Target="../tags/tag3735.xml"/><Relationship Id="rId1110" Type="http://schemas.openxmlformats.org/officeDocument/2006/relationships/tags" Target="../tags/tag3083.xml"/><Relationship Id="rId1208" Type="http://schemas.openxmlformats.org/officeDocument/2006/relationships/tags" Target="../tags/tag3181.xml"/><Relationship Id="rId1415" Type="http://schemas.openxmlformats.org/officeDocument/2006/relationships/tags" Target="../tags/tag3388.xml"/><Relationship Id="rId54" Type="http://schemas.openxmlformats.org/officeDocument/2006/relationships/tags" Target="../tags/tag2027.xml"/><Relationship Id="rId1622" Type="http://schemas.openxmlformats.org/officeDocument/2006/relationships/tags" Target="../tags/tag3595.xml"/><Relationship Id="rId270" Type="http://schemas.openxmlformats.org/officeDocument/2006/relationships/tags" Target="../tags/tag2243.xml"/><Relationship Id="rId130" Type="http://schemas.openxmlformats.org/officeDocument/2006/relationships/tags" Target="../tags/tag2103.xml"/><Relationship Id="rId368" Type="http://schemas.openxmlformats.org/officeDocument/2006/relationships/tags" Target="../tags/tag2341.xml"/><Relationship Id="rId575" Type="http://schemas.openxmlformats.org/officeDocument/2006/relationships/tags" Target="../tags/tag2548.xml"/><Relationship Id="rId782" Type="http://schemas.openxmlformats.org/officeDocument/2006/relationships/tags" Target="../tags/tag2755.xml"/><Relationship Id="rId228" Type="http://schemas.openxmlformats.org/officeDocument/2006/relationships/tags" Target="../tags/tag2201.xml"/><Relationship Id="rId435" Type="http://schemas.openxmlformats.org/officeDocument/2006/relationships/tags" Target="../tags/tag2408.xml"/><Relationship Id="rId642" Type="http://schemas.openxmlformats.org/officeDocument/2006/relationships/tags" Target="../tags/tag2615.xml"/><Relationship Id="rId1065" Type="http://schemas.openxmlformats.org/officeDocument/2006/relationships/tags" Target="../tags/tag3038.xml"/><Relationship Id="rId1272" Type="http://schemas.openxmlformats.org/officeDocument/2006/relationships/tags" Target="../tags/tag3245.xml"/><Relationship Id="rId502" Type="http://schemas.openxmlformats.org/officeDocument/2006/relationships/tags" Target="../tags/tag2475.xml"/><Relationship Id="rId947" Type="http://schemas.openxmlformats.org/officeDocument/2006/relationships/tags" Target="../tags/tag2920.xml"/><Relationship Id="rId1132" Type="http://schemas.openxmlformats.org/officeDocument/2006/relationships/tags" Target="../tags/tag3105.xml"/><Relationship Id="rId1577" Type="http://schemas.openxmlformats.org/officeDocument/2006/relationships/tags" Target="../tags/tag3550.xml"/><Relationship Id="rId1784" Type="http://schemas.openxmlformats.org/officeDocument/2006/relationships/tags" Target="../tags/tag3757.xml"/><Relationship Id="rId76" Type="http://schemas.openxmlformats.org/officeDocument/2006/relationships/tags" Target="../tags/tag2049.xml"/><Relationship Id="rId807" Type="http://schemas.openxmlformats.org/officeDocument/2006/relationships/tags" Target="../tags/tag2780.xml"/><Relationship Id="rId1437" Type="http://schemas.openxmlformats.org/officeDocument/2006/relationships/tags" Target="../tags/tag3410.xml"/><Relationship Id="rId1644" Type="http://schemas.openxmlformats.org/officeDocument/2006/relationships/tags" Target="../tags/tag3617.xml"/><Relationship Id="rId1851" Type="http://schemas.openxmlformats.org/officeDocument/2006/relationships/tags" Target="../tags/tag3824.xml"/><Relationship Id="rId1504" Type="http://schemas.openxmlformats.org/officeDocument/2006/relationships/tags" Target="../tags/tag3477.xml"/><Relationship Id="rId1711" Type="http://schemas.openxmlformats.org/officeDocument/2006/relationships/tags" Target="../tags/tag3684.xml"/><Relationship Id="rId292" Type="http://schemas.openxmlformats.org/officeDocument/2006/relationships/tags" Target="../tags/tag2265.xml"/><Relationship Id="rId1809" Type="http://schemas.openxmlformats.org/officeDocument/2006/relationships/tags" Target="../tags/tag3782.xml"/><Relationship Id="rId597" Type="http://schemas.openxmlformats.org/officeDocument/2006/relationships/tags" Target="../tags/tag2570.xml"/><Relationship Id="rId152" Type="http://schemas.openxmlformats.org/officeDocument/2006/relationships/tags" Target="../tags/tag2125.xml"/><Relationship Id="rId457" Type="http://schemas.openxmlformats.org/officeDocument/2006/relationships/tags" Target="../tags/tag2430.xml"/><Relationship Id="rId1087" Type="http://schemas.openxmlformats.org/officeDocument/2006/relationships/tags" Target="../tags/tag3060.xml"/><Relationship Id="rId1294" Type="http://schemas.openxmlformats.org/officeDocument/2006/relationships/tags" Target="../tags/tag3267.xml"/><Relationship Id="rId664" Type="http://schemas.openxmlformats.org/officeDocument/2006/relationships/tags" Target="../tags/tag2637.xml"/><Relationship Id="rId871" Type="http://schemas.openxmlformats.org/officeDocument/2006/relationships/tags" Target="../tags/tag2844.xml"/><Relationship Id="rId969" Type="http://schemas.openxmlformats.org/officeDocument/2006/relationships/tags" Target="../tags/tag2942.xml"/><Relationship Id="rId1599" Type="http://schemas.openxmlformats.org/officeDocument/2006/relationships/tags" Target="../tags/tag3572.xml"/><Relationship Id="rId317" Type="http://schemas.openxmlformats.org/officeDocument/2006/relationships/tags" Target="../tags/tag2290.xml"/><Relationship Id="rId524" Type="http://schemas.openxmlformats.org/officeDocument/2006/relationships/tags" Target="../tags/tag2497.xml"/><Relationship Id="rId731" Type="http://schemas.openxmlformats.org/officeDocument/2006/relationships/tags" Target="../tags/tag2704.xml"/><Relationship Id="rId1154" Type="http://schemas.openxmlformats.org/officeDocument/2006/relationships/tags" Target="../tags/tag3127.xml"/><Relationship Id="rId1361" Type="http://schemas.openxmlformats.org/officeDocument/2006/relationships/tags" Target="../tags/tag3334.xml"/><Relationship Id="rId1459" Type="http://schemas.openxmlformats.org/officeDocument/2006/relationships/tags" Target="../tags/tag3432.xml"/><Relationship Id="rId98" Type="http://schemas.openxmlformats.org/officeDocument/2006/relationships/tags" Target="../tags/tag2071.xml"/><Relationship Id="rId829" Type="http://schemas.openxmlformats.org/officeDocument/2006/relationships/tags" Target="../tags/tag2802.xml"/><Relationship Id="rId1014" Type="http://schemas.openxmlformats.org/officeDocument/2006/relationships/tags" Target="../tags/tag2987.xml"/><Relationship Id="rId1221" Type="http://schemas.openxmlformats.org/officeDocument/2006/relationships/tags" Target="../tags/tag3194.xml"/><Relationship Id="rId1666" Type="http://schemas.openxmlformats.org/officeDocument/2006/relationships/tags" Target="../tags/tag3639.xml"/><Relationship Id="rId1319" Type="http://schemas.openxmlformats.org/officeDocument/2006/relationships/tags" Target="../tags/tag3292.xml"/><Relationship Id="rId1526" Type="http://schemas.openxmlformats.org/officeDocument/2006/relationships/tags" Target="../tags/tag3499.xml"/><Relationship Id="rId1733" Type="http://schemas.openxmlformats.org/officeDocument/2006/relationships/tags" Target="../tags/tag3706.xml"/><Relationship Id="rId25" Type="http://schemas.openxmlformats.org/officeDocument/2006/relationships/tags" Target="../tags/tag1998.xml"/><Relationship Id="rId1800" Type="http://schemas.openxmlformats.org/officeDocument/2006/relationships/tags" Target="../tags/tag3773.xml"/><Relationship Id="rId174" Type="http://schemas.openxmlformats.org/officeDocument/2006/relationships/tags" Target="../tags/tag2147.xml"/><Relationship Id="rId381" Type="http://schemas.openxmlformats.org/officeDocument/2006/relationships/tags" Target="../tags/tag2354.xml"/><Relationship Id="rId241" Type="http://schemas.openxmlformats.org/officeDocument/2006/relationships/tags" Target="../tags/tag2214.xml"/><Relationship Id="rId479" Type="http://schemas.openxmlformats.org/officeDocument/2006/relationships/tags" Target="../tags/tag2452.xml"/><Relationship Id="rId686" Type="http://schemas.openxmlformats.org/officeDocument/2006/relationships/tags" Target="../tags/tag2659.xml"/><Relationship Id="rId893" Type="http://schemas.openxmlformats.org/officeDocument/2006/relationships/tags" Target="../tags/tag2866.xml"/><Relationship Id="rId339" Type="http://schemas.openxmlformats.org/officeDocument/2006/relationships/tags" Target="../tags/tag2312.xml"/><Relationship Id="rId546" Type="http://schemas.openxmlformats.org/officeDocument/2006/relationships/tags" Target="../tags/tag2519.xml"/><Relationship Id="rId753" Type="http://schemas.openxmlformats.org/officeDocument/2006/relationships/tags" Target="../tags/tag2726.xml"/><Relationship Id="rId1176" Type="http://schemas.openxmlformats.org/officeDocument/2006/relationships/tags" Target="../tags/tag3149.xml"/><Relationship Id="rId1383" Type="http://schemas.openxmlformats.org/officeDocument/2006/relationships/tags" Target="../tags/tag3356.xml"/><Relationship Id="rId101" Type="http://schemas.openxmlformats.org/officeDocument/2006/relationships/tags" Target="../tags/tag2074.xml"/><Relationship Id="rId406" Type="http://schemas.openxmlformats.org/officeDocument/2006/relationships/tags" Target="../tags/tag2379.xml"/><Relationship Id="rId960" Type="http://schemas.openxmlformats.org/officeDocument/2006/relationships/tags" Target="../tags/tag2933.xml"/><Relationship Id="rId1036" Type="http://schemas.openxmlformats.org/officeDocument/2006/relationships/tags" Target="../tags/tag3009.xml"/><Relationship Id="rId1243" Type="http://schemas.openxmlformats.org/officeDocument/2006/relationships/tags" Target="../tags/tag3216.xml"/><Relationship Id="rId1590" Type="http://schemas.openxmlformats.org/officeDocument/2006/relationships/tags" Target="../tags/tag3563.xml"/><Relationship Id="rId1688" Type="http://schemas.openxmlformats.org/officeDocument/2006/relationships/tags" Target="../tags/tag3661.xml"/><Relationship Id="rId613" Type="http://schemas.openxmlformats.org/officeDocument/2006/relationships/tags" Target="../tags/tag2586.xml"/><Relationship Id="rId820" Type="http://schemas.openxmlformats.org/officeDocument/2006/relationships/tags" Target="../tags/tag2793.xml"/><Relationship Id="rId918" Type="http://schemas.openxmlformats.org/officeDocument/2006/relationships/tags" Target="../tags/tag2891.xml"/><Relationship Id="rId1450" Type="http://schemas.openxmlformats.org/officeDocument/2006/relationships/tags" Target="../tags/tag3423.xml"/><Relationship Id="rId1548" Type="http://schemas.openxmlformats.org/officeDocument/2006/relationships/tags" Target="../tags/tag3521.xml"/><Relationship Id="rId1755" Type="http://schemas.openxmlformats.org/officeDocument/2006/relationships/tags" Target="../tags/tag3728.xml"/><Relationship Id="rId1103" Type="http://schemas.openxmlformats.org/officeDocument/2006/relationships/tags" Target="../tags/tag3076.xml"/><Relationship Id="rId1310" Type="http://schemas.openxmlformats.org/officeDocument/2006/relationships/tags" Target="../tags/tag3283.xml"/><Relationship Id="rId1408" Type="http://schemas.openxmlformats.org/officeDocument/2006/relationships/tags" Target="../tags/tag3381.xml"/><Relationship Id="rId47" Type="http://schemas.openxmlformats.org/officeDocument/2006/relationships/tags" Target="../tags/tag2020.xml"/><Relationship Id="rId1615" Type="http://schemas.openxmlformats.org/officeDocument/2006/relationships/tags" Target="../tags/tag3588.xml"/><Relationship Id="rId1822" Type="http://schemas.openxmlformats.org/officeDocument/2006/relationships/tags" Target="../tags/tag3795.xml"/><Relationship Id="rId196" Type="http://schemas.openxmlformats.org/officeDocument/2006/relationships/tags" Target="../tags/tag2169.xml"/><Relationship Id="rId263" Type="http://schemas.openxmlformats.org/officeDocument/2006/relationships/tags" Target="../tags/tag2236.xml"/><Relationship Id="rId470" Type="http://schemas.openxmlformats.org/officeDocument/2006/relationships/tags" Target="../tags/tag2443.xml"/><Relationship Id="rId123" Type="http://schemas.openxmlformats.org/officeDocument/2006/relationships/tags" Target="../tags/tag2096.xml"/><Relationship Id="rId330" Type="http://schemas.openxmlformats.org/officeDocument/2006/relationships/tags" Target="../tags/tag2303.xml"/><Relationship Id="rId568" Type="http://schemas.openxmlformats.org/officeDocument/2006/relationships/tags" Target="../tags/tag2541.xml"/><Relationship Id="rId775" Type="http://schemas.openxmlformats.org/officeDocument/2006/relationships/tags" Target="../tags/tag2748.xml"/><Relationship Id="rId982" Type="http://schemas.openxmlformats.org/officeDocument/2006/relationships/tags" Target="../tags/tag2955.xml"/><Relationship Id="rId1198" Type="http://schemas.openxmlformats.org/officeDocument/2006/relationships/tags" Target="../tags/tag3171.xml"/><Relationship Id="rId428" Type="http://schemas.openxmlformats.org/officeDocument/2006/relationships/tags" Target="../tags/tag2401.xml"/><Relationship Id="rId635" Type="http://schemas.openxmlformats.org/officeDocument/2006/relationships/tags" Target="../tags/tag2608.xml"/><Relationship Id="rId842" Type="http://schemas.openxmlformats.org/officeDocument/2006/relationships/tags" Target="../tags/tag2815.xml"/><Relationship Id="rId1058" Type="http://schemas.openxmlformats.org/officeDocument/2006/relationships/tags" Target="../tags/tag3031.xml"/><Relationship Id="rId1265" Type="http://schemas.openxmlformats.org/officeDocument/2006/relationships/tags" Target="../tags/tag3238.xml"/><Relationship Id="rId1472" Type="http://schemas.openxmlformats.org/officeDocument/2006/relationships/tags" Target="../tags/tag3445.xml"/><Relationship Id="rId702" Type="http://schemas.openxmlformats.org/officeDocument/2006/relationships/tags" Target="../tags/tag2675.xml"/><Relationship Id="rId1125" Type="http://schemas.openxmlformats.org/officeDocument/2006/relationships/tags" Target="../tags/tag3098.xml"/><Relationship Id="rId1332" Type="http://schemas.openxmlformats.org/officeDocument/2006/relationships/tags" Target="../tags/tag3305.xml"/><Relationship Id="rId1777" Type="http://schemas.openxmlformats.org/officeDocument/2006/relationships/tags" Target="../tags/tag3750.xml"/><Relationship Id="rId69" Type="http://schemas.openxmlformats.org/officeDocument/2006/relationships/tags" Target="../tags/tag2042.xml"/><Relationship Id="rId1637" Type="http://schemas.openxmlformats.org/officeDocument/2006/relationships/tags" Target="../tags/tag3610.xml"/><Relationship Id="rId1844" Type="http://schemas.openxmlformats.org/officeDocument/2006/relationships/tags" Target="../tags/tag3817.xml"/><Relationship Id="rId1704" Type="http://schemas.openxmlformats.org/officeDocument/2006/relationships/tags" Target="../tags/tag3677.xml"/><Relationship Id="rId285" Type="http://schemas.openxmlformats.org/officeDocument/2006/relationships/tags" Target="../tags/tag2258.xml"/><Relationship Id="rId492" Type="http://schemas.openxmlformats.org/officeDocument/2006/relationships/tags" Target="../tags/tag2465.xml"/><Relationship Id="rId797" Type="http://schemas.openxmlformats.org/officeDocument/2006/relationships/tags" Target="../tags/tag2770.xml"/><Relationship Id="rId145" Type="http://schemas.openxmlformats.org/officeDocument/2006/relationships/tags" Target="../tags/tag2118.xml"/><Relationship Id="rId352" Type="http://schemas.openxmlformats.org/officeDocument/2006/relationships/tags" Target="../tags/tag2325.xml"/><Relationship Id="rId1287" Type="http://schemas.openxmlformats.org/officeDocument/2006/relationships/tags" Target="../tags/tag3260.xml"/><Relationship Id="rId212" Type="http://schemas.openxmlformats.org/officeDocument/2006/relationships/tags" Target="../tags/tag2185.xml"/><Relationship Id="rId657" Type="http://schemas.openxmlformats.org/officeDocument/2006/relationships/tags" Target="../tags/tag2630.xml"/><Relationship Id="rId864" Type="http://schemas.openxmlformats.org/officeDocument/2006/relationships/tags" Target="../tags/tag2837.xml"/><Relationship Id="rId1494" Type="http://schemas.openxmlformats.org/officeDocument/2006/relationships/tags" Target="../tags/tag3467.xml"/><Relationship Id="rId1799" Type="http://schemas.openxmlformats.org/officeDocument/2006/relationships/tags" Target="../tags/tag3772.xml"/><Relationship Id="rId517" Type="http://schemas.openxmlformats.org/officeDocument/2006/relationships/tags" Target="../tags/tag2490.xml"/><Relationship Id="rId724" Type="http://schemas.openxmlformats.org/officeDocument/2006/relationships/tags" Target="../tags/tag2697.xml"/><Relationship Id="rId931" Type="http://schemas.openxmlformats.org/officeDocument/2006/relationships/tags" Target="../tags/tag2904.xml"/><Relationship Id="rId1147" Type="http://schemas.openxmlformats.org/officeDocument/2006/relationships/tags" Target="../tags/tag3120.xml"/><Relationship Id="rId1354" Type="http://schemas.openxmlformats.org/officeDocument/2006/relationships/tags" Target="../tags/tag3327.xml"/><Relationship Id="rId1561" Type="http://schemas.openxmlformats.org/officeDocument/2006/relationships/tags" Target="../tags/tag3534.xml"/><Relationship Id="rId60" Type="http://schemas.openxmlformats.org/officeDocument/2006/relationships/tags" Target="../tags/tag2033.xml"/><Relationship Id="rId1007" Type="http://schemas.openxmlformats.org/officeDocument/2006/relationships/tags" Target="../tags/tag2980.xml"/><Relationship Id="rId1214" Type="http://schemas.openxmlformats.org/officeDocument/2006/relationships/tags" Target="../tags/tag3187.xml"/><Relationship Id="rId1421" Type="http://schemas.openxmlformats.org/officeDocument/2006/relationships/tags" Target="../tags/tag3394.xml"/><Relationship Id="rId1659" Type="http://schemas.openxmlformats.org/officeDocument/2006/relationships/tags" Target="../tags/tag3632.xml"/><Relationship Id="rId1519" Type="http://schemas.openxmlformats.org/officeDocument/2006/relationships/tags" Target="../tags/tag3492.xml"/><Relationship Id="rId1726" Type="http://schemas.openxmlformats.org/officeDocument/2006/relationships/tags" Target="../tags/tag3699.xml"/><Relationship Id="rId18" Type="http://schemas.openxmlformats.org/officeDocument/2006/relationships/tags" Target="../tags/tag1991.xml"/><Relationship Id="rId167" Type="http://schemas.openxmlformats.org/officeDocument/2006/relationships/tags" Target="../tags/tag2140.xml"/><Relationship Id="rId374" Type="http://schemas.openxmlformats.org/officeDocument/2006/relationships/tags" Target="../tags/tag2347.xml"/><Relationship Id="rId581" Type="http://schemas.openxmlformats.org/officeDocument/2006/relationships/tags" Target="../tags/tag2554.xml"/><Relationship Id="rId234" Type="http://schemas.openxmlformats.org/officeDocument/2006/relationships/tags" Target="../tags/tag2207.xml"/><Relationship Id="rId679" Type="http://schemas.openxmlformats.org/officeDocument/2006/relationships/tags" Target="../tags/tag2652.xml"/><Relationship Id="rId886" Type="http://schemas.openxmlformats.org/officeDocument/2006/relationships/tags" Target="../tags/tag2859.xml"/><Relationship Id="rId2" Type="http://schemas.openxmlformats.org/officeDocument/2006/relationships/tags" Target="../tags/tag1975.xml"/><Relationship Id="rId441" Type="http://schemas.openxmlformats.org/officeDocument/2006/relationships/tags" Target="../tags/tag2414.xml"/><Relationship Id="rId539" Type="http://schemas.openxmlformats.org/officeDocument/2006/relationships/tags" Target="../tags/tag2512.xml"/><Relationship Id="rId746" Type="http://schemas.openxmlformats.org/officeDocument/2006/relationships/tags" Target="../tags/tag2719.xml"/><Relationship Id="rId1071" Type="http://schemas.openxmlformats.org/officeDocument/2006/relationships/tags" Target="../tags/tag3044.xml"/><Relationship Id="rId1169" Type="http://schemas.openxmlformats.org/officeDocument/2006/relationships/tags" Target="../tags/tag3142.xml"/><Relationship Id="rId1376" Type="http://schemas.openxmlformats.org/officeDocument/2006/relationships/tags" Target="../tags/tag3349.xml"/><Relationship Id="rId1583" Type="http://schemas.openxmlformats.org/officeDocument/2006/relationships/tags" Target="../tags/tag3556.xml"/><Relationship Id="rId301" Type="http://schemas.openxmlformats.org/officeDocument/2006/relationships/tags" Target="../tags/tag2274.xml"/><Relationship Id="rId953" Type="http://schemas.openxmlformats.org/officeDocument/2006/relationships/tags" Target="../tags/tag2926.xml"/><Relationship Id="rId1029" Type="http://schemas.openxmlformats.org/officeDocument/2006/relationships/tags" Target="../tags/tag3002.xml"/><Relationship Id="rId1236" Type="http://schemas.openxmlformats.org/officeDocument/2006/relationships/tags" Target="../tags/tag3209.xml"/><Relationship Id="rId1790" Type="http://schemas.openxmlformats.org/officeDocument/2006/relationships/tags" Target="../tags/tag3763.xml"/><Relationship Id="rId82" Type="http://schemas.openxmlformats.org/officeDocument/2006/relationships/tags" Target="../tags/tag2055.xml"/><Relationship Id="rId606" Type="http://schemas.openxmlformats.org/officeDocument/2006/relationships/tags" Target="../tags/tag2579.xml"/><Relationship Id="rId813" Type="http://schemas.openxmlformats.org/officeDocument/2006/relationships/tags" Target="../tags/tag2786.xml"/><Relationship Id="rId1443" Type="http://schemas.openxmlformats.org/officeDocument/2006/relationships/tags" Target="../tags/tag3416.xml"/><Relationship Id="rId1650" Type="http://schemas.openxmlformats.org/officeDocument/2006/relationships/tags" Target="../tags/tag3623.xml"/><Relationship Id="rId1748" Type="http://schemas.openxmlformats.org/officeDocument/2006/relationships/tags" Target="../tags/tag37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2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9.bin"/><Relationship Id="rId4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5.wmf"/><Relationship Id="rId2" Type="http://schemas.openxmlformats.org/officeDocument/2006/relationships/tags" Target="../tags/tag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30.xml"/><Relationship Id="rId1" Type="http://schemas.openxmlformats.org/officeDocument/2006/relationships/tags" Target="../tags/tag3829.xml"/><Relationship Id="rId4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32.xml"/><Relationship Id="rId1" Type="http://schemas.openxmlformats.org/officeDocument/2006/relationships/tags" Target="../tags/tag3831.xml"/><Relationship Id="rId4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34.xml"/><Relationship Id="rId1" Type="http://schemas.openxmlformats.org/officeDocument/2006/relationships/tags" Target="../tags/tag3833.xml"/><Relationship Id="rId4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tags" Target="../tags/tag3951.xml"/><Relationship Id="rId299" Type="http://schemas.openxmlformats.org/officeDocument/2006/relationships/tags" Target="../tags/tag4133.xml"/><Relationship Id="rId303" Type="http://schemas.openxmlformats.org/officeDocument/2006/relationships/tags" Target="../tags/tag4137.xml"/><Relationship Id="rId21" Type="http://schemas.openxmlformats.org/officeDocument/2006/relationships/tags" Target="../tags/tag3855.xml"/><Relationship Id="rId42" Type="http://schemas.openxmlformats.org/officeDocument/2006/relationships/tags" Target="../tags/tag3876.xml"/><Relationship Id="rId63" Type="http://schemas.openxmlformats.org/officeDocument/2006/relationships/tags" Target="../tags/tag3897.xml"/><Relationship Id="rId84" Type="http://schemas.openxmlformats.org/officeDocument/2006/relationships/tags" Target="../tags/tag3918.xml"/><Relationship Id="rId138" Type="http://schemas.openxmlformats.org/officeDocument/2006/relationships/tags" Target="../tags/tag3972.xml"/><Relationship Id="rId159" Type="http://schemas.openxmlformats.org/officeDocument/2006/relationships/tags" Target="../tags/tag3993.xml"/><Relationship Id="rId170" Type="http://schemas.openxmlformats.org/officeDocument/2006/relationships/tags" Target="../tags/tag4004.xml"/><Relationship Id="rId191" Type="http://schemas.openxmlformats.org/officeDocument/2006/relationships/tags" Target="../tags/tag4025.xml"/><Relationship Id="rId205" Type="http://schemas.openxmlformats.org/officeDocument/2006/relationships/tags" Target="../tags/tag4039.xml"/><Relationship Id="rId226" Type="http://schemas.openxmlformats.org/officeDocument/2006/relationships/tags" Target="../tags/tag4060.xml"/><Relationship Id="rId247" Type="http://schemas.openxmlformats.org/officeDocument/2006/relationships/tags" Target="../tags/tag4081.xml"/><Relationship Id="rId107" Type="http://schemas.openxmlformats.org/officeDocument/2006/relationships/tags" Target="../tags/tag3941.xml"/><Relationship Id="rId268" Type="http://schemas.openxmlformats.org/officeDocument/2006/relationships/tags" Target="../tags/tag4102.xml"/><Relationship Id="rId289" Type="http://schemas.openxmlformats.org/officeDocument/2006/relationships/tags" Target="../tags/tag4123.xml"/><Relationship Id="rId11" Type="http://schemas.openxmlformats.org/officeDocument/2006/relationships/tags" Target="../tags/tag3845.xml"/><Relationship Id="rId32" Type="http://schemas.openxmlformats.org/officeDocument/2006/relationships/tags" Target="../tags/tag3866.xml"/><Relationship Id="rId53" Type="http://schemas.openxmlformats.org/officeDocument/2006/relationships/tags" Target="../tags/tag3887.xml"/><Relationship Id="rId74" Type="http://schemas.openxmlformats.org/officeDocument/2006/relationships/tags" Target="../tags/tag3908.xml"/><Relationship Id="rId128" Type="http://schemas.openxmlformats.org/officeDocument/2006/relationships/tags" Target="../tags/tag3962.xml"/><Relationship Id="rId149" Type="http://schemas.openxmlformats.org/officeDocument/2006/relationships/tags" Target="../tags/tag3983.xml"/><Relationship Id="rId314" Type="http://schemas.openxmlformats.org/officeDocument/2006/relationships/tags" Target="../tags/tag4148.xml"/><Relationship Id="rId5" Type="http://schemas.openxmlformats.org/officeDocument/2006/relationships/tags" Target="../tags/tag3839.xml"/><Relationship Id="rId95" Type="http://schemas.openxmlformats.org/officeDocument/2006/relationships/tags" Target="../tags/tag3929.xml"/><Relationship Id="rId160" Type="http://schemas.openxmlformats.org/officeDocument/2006/relationships/tags" Target="../tags/tag3994.xml"/><Relationship Id="rId181" Type="http://schemas.openxmlformats.org/officeDocument/2006/relationships/tags" Target="../tags/tag4015.xml"/><Relationship Id="rId216" Type="http://schemas.openxmlformats.org/officeDocument/2006/relationships/tags" Target="../tags/tag4050.xml"/><Relationship Id="rId237" Type="http://schemas.openxmlformats.org/officeDocument/2006/relationships/tags" Target="../tags/tag4071.xml"/><Relationship Id="rId258" Type="http://schemas.openxmlformats.org/officeDocument/2006/relationships/tags" Target="../tags/tag4092.xml"/><Relationship Id="rId279" Type="http://schemas.openxmlformats.org/officeDocument/2006/relationships/tags" Target="../tags/tag4113.xml"/><Relationship Id="rId22" Type="http://schemas.openxmlformats.org/officeDocument/2006/relationships/tags" Target="../tags/tag3856.xml"/><Relationship Id="rId43" Type="http://schemas.openxmlformats.org/officeDocument/2006/relationships/tags" Target="../tags/tag3877.xml"/><Relationship Id="rId64" Type="http://schemas.openxmlformats.org/officeDocument/2006/relationships/tags" Target="../tags/tag3898.xml"/><Relationship Id="rId118" Type="http://schemas.openxmlformats.org/officeDocument/2006/relationships/tags" Target="../tags/tag3952.xml"/><Relationship Id="rId139" Type="http://schemas.openxmlformats.org/officeDocument/2006/relationships/tags" Target="../tags/tag3973.xml"/><Relationship Id="rId290" Type="http://schemas.openxmlformats.org/officeDocument/2006/relationships/tags" Target="../tags/tag4124.xml"/><Relationship Id="rId304" Type="http://schemas.openxmlformats.org/officeDocument/2006/relationships/tags" Target="../tags/tag4138.xml"/><Relationship Id="rId85" Type="http://schemas.openxmlformats.org/officeDocument/2006/relationships/tags" Target="../tags/tag3919.xml"/><Relationship Id="rId150" Type="http://schemas.openxmlformats.org/officeDocument/2006/relationships/tags" Target="../tags/tag3984.xml"/><Relationship Id="rId171" Type="http://schemas.openxmlformats.org/officeDocument/2006/relationships/tags" Target="../tags/tag4005.xml"/><Relationship Id="rId192" Type="http://schemas.openxmlformats.org/officeDocument/2006/relationships/tags" Target="../tags/tag4026.xml"/><Relationship Id="rId206" Type="http://schemas.openxmlformats.org/officeDocument/2006/relationships/tags" Target="../tags/tag4040.xml"/><Relationship Id="rId227" Type="http://schemas.openxmlformats.org/officeDocument/2006/relationships/tags" Target="../tags/tag4061.xml"/><Relationship Id="rId248" Type="http://schemas.openxmlformats.org/officeDocument/2006/relationships/tags" Target="../tags/tag4082.xml"/><Relationship Id="rId269" Type="http://schemas.openxmlformats.org/officeDocument/2006/relationships/tags" Target="../tags/tag4103.xml"/><Relationship Id="rId12" Type="http://schemas.openxmlformats.org/officeDocument/2006/relationships/tags" Target="../tags/tag3846.xml"/><Relationship Id="rId33" Type="http://schemas.openxmlformats.org/officeDocument/2006/relationships/tags" Target="../tags/tag3867.xml"/><Relationship Id="rId108" Type="http://schemas.openxmlformats.org/officeDocument/2006/relationships/tags" Target="../tags/tag3942.xml"/><Relationship Id="rId129" Type="http://schemas.openxmlformats.org/officeDocument/2006/relationships/tags" Target="../tags/tag3963.xml"/><Relationship Id="rId280" Type="http://schemas.openxmlformats.org/officeDocument/2006/relationships/tags" Target="../tags/tag4114.xml"/><Relationship Id="rId315" Type="http://schemas.openxmlformats.org/officeDocument/2006/relationships/tags" Target="../tags/tag4149.xml"/><Relationship Id="rId54" Type="http://schemas.openxmlformats.org/officeDocument/2006/relationships/tags" Target="../tags/tag3888.xml"/><Relationship Id="rId75" Type="http://schemas.openxmlformats.org/officeDocument/2006/relationships/tags" Target="../tags/tag3909.xml"/><Relationship Id="rId96" Type="http://schemas.openxmlformats.org/officeDocument/2006/relationships/tags" Target="../tags/tag3930.xml"/><Relationship Id="rId140" Type="http://schemas.openxmlformats.org/officeDocument/2006/relationships/tags" Target="../tags/tag3974.xml"/><Relationship Id="rId161" Type="http://schemas.openxmlformats.org/officeDocument/2006/relationships/tags" Target="../tags/tag3995.xml"/><Relationship Id="rId182" Type="http://schemas.openxmlformats.org/officeDocument/2006/relationships/tags" Target="../tags/tag4016.xml"/><Relationship Id="rId217" Type="http://schemas.openxmlformats.org/officeDocument/2006/relationships/tags" Target="../tags/tag4051.xml"/><Relationship Id="rId6" Type="http://schemas.openxmlformats.org/officeDocument/2006/relationships/tags" Target="../tags/tag3840.xml"/><Relationship Id="rId238" Type="http://schemas.openxmlformats.org/officeDocument/2006/relationships/tags" Target="../tags/tag4072.xml"/><Relationship Id="rId259" Type="http://schemas.openxmlformats.org/officeDocument/2006/relationships/tags" Target="../tags/tag4093.xml"/><Relationship Id="rId23" Type="http://schemas.openxmlformats.org/officeDocument/2006/relationships/tags" Target="../tags/tag3857.xml"/><Relationship Id="rId119" Type="http://schemas.openxmlformats.org/officeDocument/2006/relationships/tags" Target="../tags/tag3953.xml"/><Relationship Id="rId270" Type="http://schemas.openxmlformats.org/officeDocument/2006/relationships/tags" Target="../tags/tag4104.xml"/><Relationship Id="rId291" Type="http://schemas.openxmlformats.org/officeDocument/2006/relationships/tags" Target="../tags/tag4125.xml"/><Relationship Id="rId305" Type="http://schemas.openxmlformats.org/officeDocument/2006/relationships/tags" Target="../tags/tag4139.xml"/><Relationship Id="rId44" Type="http://schemas.openxmlformats.org/officeDocument/2006/relationships/tags" Target="../tags/tag3878.xml"/><Relationship Id="rId65" Type="http://schemas.openxmlformats.org/officeDocument/2006/relationships/tags" Target="../tags/tag3899.xml"/><Relationship Id="rId86" Type="http://schemas.openxmlformats.org/officeDocument/2006/relationships/tags" Target="../tags/tag3920.xml"/><Relationship Id="rId130" Type="http://schemas.openxmlformats.org/officeDocument/2006/relationships/tags" Target="../tags/tag3964.xml"/><Relationship Id="rId151" Type="http://schemas.openxmlformats.org/officeDocument/2006/relationships/tags" Target="../tags/tag3985.xml"/><Relationship Id="rId172" Type="http://schemas.openxmlformats.org/officeDocument/2006/relationships/tags" Target="../tags/tag4006.xml"/><Relationship Id="rId193" Type="http://schemas.openxmlformats.org/officeDocument/2006/relationships/tags" Target="../tags/tag4027.xml"/><Relationship Id="rId207" Type="http://schemas.openxmlformats.org/officeDocument/2006/relationships/tags" Target="../tags/tag4041.xml"/><Relationship Id="rId228" Type="http://schemas.openxmlformats.org/officeDocument/2006/relationships/tags" Target="../tags/tag4062.xml"/><Relationship Id="rId249" Type="http://schemas.openxmlformats.org/officeDocument/2006/relationships/tags" Target="../tags/tag4083.xml"/><Relationship Id="rId13" Type="http://schemas.openxmlformats.org/officeDocument/2006/relationships/tags" Target="../tags/tag3847.xml"/><Relationship Id="rId109" Type="http://schemas.openxmlformats.org/officeDocument/2006/relationships/tags" Target="../tags/tag3943.xml"/><Relationship Id="rId260" Type="http://schemas.openxmlformats.org/officeDocument/2006/relationships/tags" Target="../tags/tag4094.xml"/><Relationship Id="rId281" Type="http://schemas.openxmlformats.org/officeDocument/2006/relationships/tags" Target="../tags/tag4115.xml"/><Relationship Id="rId316" Type="http://schemas.openxmlformats.org/officeDocument/2006/relationships/tags" Target="../tags/tag4150.xml"/><Relationship Id="rId34" Type="http://schemas.openxmlformats.org/officeDocument/2006/relationships/tags" Target="../tags/tag3868.xml"/><Relationship Id="rId55" Type="http://schemas.openxmlformats.org/officeDocument/2006/relationships/tags" Target="../tags/tag3889.xml"/><Relationship Id="rId76" Type="http://schemas.openxmlformats.org/officeDocument/2006/relationships/tags" Target="../tags/tag3910.xml"/><Relationship Id="rId97" Type="http://schemas.openxmlformats.org/officeDocument/2006/relationships/tags" Target="../tags/tag3931.xml"/><Relationship Id="rId120" Type="http://schemas.openxmlformats.org/officeDocument/2006/relationships/tags" Target="../tags/tag3954.xml"/><Relationship Id="rId141" Type="http://schemas.openxmlformats.org/officeDocument/2006/relationships/tags" Target="../tags/tag3975.xml"/><Relationship Id="rId7" Type="http://schemas.openxmlformats.org/officeDocument/2006/relationships/tags" Target="../tags/tag3841.xml"/><Relationship Id="rId162" Type="http://schemas.openxmlformats.org/officeDocument/2006/relationships/tags" Target="../tags/tag3996.xml"/><Relationship Id="rId183" Type="http://schemas.openxmlformats.org/officeDocument/2006/relationships/tags" Target="../tags/tag4017.xml"/><Relationship Id="rId218" Type="http://schemas.openxmlformats.org/officeDocument/2006/relationships/tags" Target="../tags/tag4052.xml"/><Relationship Id="rId239" Type="http://schemas.openxmlformats.org/officeDocument/2006/relationships/tags" Target="../tags/tag4073.xml"/><Relationship Id="rId250" Type="http://schemas.openxmlformats.org/officeDocument/2006/relationships/tags" Target="../tags/tag4084.xml"/><Relationship Id="rId271" Type="http://schemas.openxmlformats.org/officeDocument/2006/relationships/tags" Target="../tags/tag4105.xml"/><Relationship Id="rId292" Type="http://schemas.openxmlformats.org/officeDocument/2006/relationships/tags" Target="../tags/tag4126.xml"/><Relationship Id="rId306" Type="http://schemas.openxmlformats.org/officeDocument/2006/relationships/tags" Target="../tags/tag4140.xml"/><Relationship Id="rId24" Type="http://schemas.openxmlformats.org/officeDocument/2006/relationships/tags" Target="../tags/tag3858.xml"/><Relationship Id="rId45" Type="http://schemas.openxmlformats.org/officeDocument/2006/relationships/tags" Target="../tags/tag3879.xml"/><Relationship Id="rId66" Type="http://schemas.openxmlformats.org/officeDocument/2006/relationships/tags" Target="../tags/tag3900.xml"/><Relationship Id="rId87" Type="http://schemas.openxmlformats.org/officeDocument/2006/relationships/tags" Target="../tags/tag3921.xml"/><Relationship Id="rId110" Type="http://schemas.openxmlformats.org/officeDocument/2006/relationships/tags" Target="../tags/tag3944.xml"/><Relationship Id="rId131" Type="http://schemas.openxmlformats.org/officeDocument/2006/relationships/tags" Target="../tags/tag3965.xml"/><Relationship Id="rId61" Type="http://schemas.openxmlformats.org/officeDocument/2006/relationships/tags" Target="../tags/tag3895.xml"/><Relationship Id="rId82" Type="http://schemas.openxmlformats.org/officeDocument/2006/relationships/tags" Target="../tags/tag3916.xml"/><Relationship Id="rId152" Type="http://schemas.openxmlformats.org/officeDocument/2006/relationships/tags" Target="../tags/tag3986.xml"/><Relationship Id="rId173" Type="http://schemas.openxmlformats.org/officeDocument/2006/relationships/tags" Target="../tags/tag4007.xml"/><Relationship Id="rId194" Type="http://schemas.openxmlformats.org/officeDocument/2006/relationships/tags" Target="../tags/tag4028.xml"/><Relationship Id="rId199" Type="http://schemas.openxmlformats.org/officeDocument/2006/relationships/tags" Target="../tags/tag4033.xml"/><Relationship Id="rId203" Type="http://schemas.openxmlformats.org/officeDocument/2006/relationships/tags" Target="../tags/tag4037.xml"/><Relationship Id="rId208" Type="http://schemas.openxmlformats.org/officeDocument/2006/relationships/tags" Target="../tags/tag4042.xml"/><Relationship Id="rId229" Type="http://schemas.openxmlformats.org/officeDocument/2006/relationships/tags" Target="../tags/tag4063.xml"/><Relationship Id="rId19" Type="http://schemas.openxmlformats.org/officeDocument/2006/relationships/tags" Target="../tags/tag3853.xml"/><Relationship Id="rId224" Type="http://schemas.openxmlformats.org/officeDocument/2006/relationships/tags" Target="../tags/tag4058.xml"/><Relationship Id="rId240" Type="http://schemas.openxmlformats.org/officeDocument/2006/relationships/tags" Target="../tags/tag4074.xml"/><Relationship Id="rId245" Type="http://schemas.openxmlformats.org/officeDocument/2006/relationships/tags" Target="../tags/tag4079.xml"/><Relationship Id="rId261" Type="http://schemas.openxmlformats.org/officeDocument/2006/relationships/tags" Target="../tags/tag4095.xml"/><Relationship Id="rId266" Type="http://schemas.openxmlformats.org/officeDocument/2006/relationships/tags" Target="../tags/tag4100.xml"/><Relationship Id="rId287" Type="http://schemas.openxmlformats.org/officeDocument/2006/relationships/tags" Target="../tags/tag4121.xml"/><Relationship Id="rId14" Type="http://schemas.openxmlformats.org/officeDocument/2006/relationships/tags" Target="../tags/tag3848.xml"/><Relationship Id="rId30" Type="http://schemas.openxmlformats.org/officeDocument/2006/relationships/tags" Target="../tags/tag3864.xml"/><Relationship Id="rId35" Type="http://schemas.openxmlformats.org/officeDocument/2006/relationships/tags" Target="../tags/tag3869.xml"/><Relationship Id="rId56" Type="http://schemas.openxmlformats.org/officeDocument/2006/relationships/tags" Target="../tags/tag3890.xml"/><Relationship Id="rId77" Type="http://schemas.openxmlformats.org/officeDocument/2006/relationships/tags" Target="../tags/tag3911.xml"/><Relationship Id="rId100" Type="http://schemas.openxmlformats.org/officeDocument/2006/relationships/tags" Target="../tags/tag3934.xml"/><Relationship Id="rId105" Type="http://schemas.openxmlformats.org/officeDocument/2006/relationships/tags" Target="../tags/tag3939.xml"/><Relationship Id="rId126" Type="http://schemas.openxmlformats.org/officeDocument/2006/relationships/tags" Target="../tags/tag3960.xml"/><Relationship Id="rId147" Type="http://schemas.openxmlformats.org/officeDocument/2006/relationships/tags" Target="../tags/tag3981.xml"/><Relationship Id="rId168" Type="http://schemas.openxmlformats.org/officeDocument/2006/relationships/tags" Target="../tags/tag4002.xml"/><Relationship Id="rId282" Type="http://schemas.openxmlformats.org/officeDocument/2006/relationships/tags" Target="../tags/tag4116.xml"/><Relationship Id="rId312" Type="http://schemas.openxmlformats.org/officeDocument/2006/relationships/tags" Target="../tags/tag4146.xml"/><Relationship Id="rId317" Type="http://schemas.openxmlformats.org/officeDocument/2006/relationships/slideLayout" Target="../slideLayouts/slideLayout2.xml"/><Relationship Id="rId8" Type="http://schemas.openxmlformats.org/officeDocument/2006/relationships/tags" Target="../tags/tag3842.xml"/><Relationship Id="rId51" Type="http://schemas.openxmlformats.org/officeDocument/2006/relationships/tags" Target="../tags/tag3885.xml"/><Relationship Id="rId72" Type="http://schemas.openxmlformats.org/officeDocument/2006/relationships/tags" Target="../tags/tag3906.xml"/><Relationship Id="rId93" Type="http://schemas.openxmlformats.org/officeDocument/2006/relationships/tags" Target="../tags/tag3927.xml"/><Relationship Id="rId98" Type="http://schemas.openxmlformats.org/officeDocument/2006/relationships/tags" Target="../tags/tag3932.xml"/><Relationship Id="rId121" Type="http://schemas.openxmlformats.org/officeDocument/2006/relationships/tags" Target="../tags/tag3955.xml"/><Relationship Id="rId142" Type="http://schemas.openxmlformats.org/officeDocument/2006/relationships/tags" Target="../tags/tag3976.xml"/><Relationship Id="rId163" Type="http://schemas.openxmlformats.org/officeDocument/2006/relationships/tags" Target="../tags/tag3997.xml"/><Relationship Id="rId184" Type="http://schemas.openxmlformats.org/officeDocument/2006/relationships/tags" Target="../tags/tag4018.xml"/><Relationship Id="rId189" Type="http://schemas.openxmlformats.org/officeDocument/2006/relationships/tags" Target="../tags/tag4023.xml"/><Relationship Id="rId219" Type="http://schemas.openxmlformats.org/officeDocument/2006/relationships/tags" Target="../tags/tag4053.xml"/><Relationship Id="rId3" Type="http://schemas.openxmlformats.org/officeDocument/2006/relationships/tags" Target="../tags/tag3837.xml"/><Relationship Id="rId214" Type="http://schemas.openxmlformats.org/officeDocument/2006/relationships/tags" Target="../tags/tag4048.xml"/><Relationship Id="rId230" Type="http://schemas.openxmlformats.org/officeDocument/2006/relationships/tags" Target="../tags/tag4064.xml"/><Relationship Id="rId235" Type="http://schemas.openxmlformats.org/officeDocument/2006/relationships/tags" Target="../tags/tag4069.xml"/><Relationship Id="rId251" Type="http://schemas.openxmlformats.org/officeDocument/2006/relationships/tags" Target="../tags/tag4085.xml"/><Relationship Id="rId256" Type="http://schemas.openxmlformats.org/officeDocument/2006/relationships/tags" Target="../tags/tag4090.xml"/><Relationship Id="rId277" Type="http://schemas.openxmlformats.org/officeDocument/2006/relationships/tags" Target="../tags/tag4111.xml"/><Relationship Id="rId298" Type="http://schemas.openxmlformats.org/officeDocument/2006/relationships/tags" Target="../tags/tag4132.xml"/><Relationship Id="rId25" Type="http://schemas.openxmlformats.org/officeDocument/2006/relationships/tags" Target="../tags/tag3859.xml"/><Relationship Id="rId46" Type="http://schemas.openxmlformats.org/officeDocument/2006/relationships/tags" Target="../tags/tag3880.xml"/><Relationship Id="rId67" Type="http://schemas.openxmlformats.org/officeDocument/2006/relationships/tags" Target="../tags/tag3901.xml"/><Relationship Id="rId116" Type="http://schemas.openxmlformats.org/officeDocument/2006/relationships/tags" Target="../tags/tag3950.xml"/><Relationship Id="rId137" Type="http://schemas.openxmlformats.org/officeDocument/2006/relationships/tags" Target="../tags/tag3971.xml"/><Relationship Id="rId158" Type="http://schemas.openxmlformats.org/officeDocument/2006/relationships/tags" Target="../tags/tag3992.xml"/><Relationship Id="rId272" Type="http://schemas.openxmlformats.org/officeDocument/2006/relationships/tags" Target="../tags/tag4106.xml"/><Relationship Id="rId293" Type="http://schemas.openxmlformats.org/officeDocument/2006/relationships/tags" Target="../tags/tag4127.xml"/><Relationship Id="rId302" Type="http://schemas.openxmlformats.org/officeDocument/2006/relationships/tags" Target="../tags/tag4136.xml"/><Relationship Id="rId307" Type="http://schemas.openxmlformats.org/officeDocument/2006/relationships/tags" Target="../tags/tag4141.xml"/><Relationship Id="rId20" Type="http://schemas.openxmlformats.org/officeDocument/2006/relationships/tags" Target="../tags/tag3854.xml"/><Relationship Id="rId41" Type="http://schemas.openxmlformats.org/officeDocument/2006/relationships/tags" Target="../tags/tag3875.xml"/><Relationship Id="rId62" Type="http://schemas.openxmlformats.org/officeDocument/2006/relationships/tags" Target="../tags/tag3896.xml"/><Relationship Id="rId83" Type="http://schemas.openxmlformats.org/officeDocument/2006/relationships/tags" Target="../tags/tag3917.xml"/><Relationship Id="rId88" Type="http://schemas.openxmlformats.org/officeDocument/2006/relationships/tags" Target="../tags/tag3922.xml"/><Relationship Id="rId111" Type="http://schemas.openxmlformats.org/officeDocument/2006/relationships/tags" Target="../tags/tag3945.xml"/><Relationship Id="rId132" Type="http://schemas.openxmlformats.org/officeDocument/2006/relationships/tags" Target="../tags/tag3966.xml"/><Relationship Id="rId153" Type="http://schemas.openxmlformats.org/officeDocument/2006/relationships/tags" Target="../tags/tag3987.xml"/><Relationship Id="rId174" Type="http://schemas.openxmlformats.org/officeDocument/2006/relationships/tags" Target="../tags/tag4008.xml"/><Relationship Id="rId179" Type="http://schemas.openxmlformats.org/officeDocument/2006/relationships/tags" Target="../tags/tag4013.xml"/><Relationship Id="rId195" Type="http://schemas.openxmlformats.org/officeDocument/2006/relationships/tags" Target="../tags/tag4029.xml"/><Relationship Id="rId209" Type="http://schemas.openxmlformats.org/officeDocument/2006/relationships/tags" Target="../tags/tag4043.xml"/><Relationship Id="rId190" Type="http://schemas.openxmlformats.org/officeDocument/2006/relationships/tags" Target="../tags/tag4024.xml"/><Relationship Id="rId204" Type="http://schemas.openxmlformats.org/officeDocument/2006/relationships/tags" Target="../tags/tag4038.xml"/><Relationship Id="rId220" Type="http://schemas.openxmlformats.org/officeDocument/2006/relationships/tags" Target="../tags/tag4054.xml"/><Relationship Id="rId225" Type="http://schemas.openxmlformats.org/officeDocument/2006/relationships/tags" Target="../tags/tag4059.xml"/><Relationship Id="rId241" Type="http://schemas.openxmlformats.org/officeDocument/2006/relationships/tags" Target="../tags/tag4075.xml"/><Relationship Id="rId246" Type="http://schemas.openxmlformats.org/officeDocument/2006/relationships/tags" Target="../tags/tag4080.xml"/><Relationship Id="rId267" Type="http://schemas.openxmlformats.org/officeDocument/2006/relationships/tags" Target="../tags/tag4101.xml"/><Relationship Id="rId288" Type="http://schemas.openxmlformats.org/officeDocument/2006/relationships/tags" Target="../tags/tag4122.xml"/><Relationship Id="rId15" Type="http://schemas.openxmlformats.org/officeDocument/2006/relationships/tags" Target="../tags/tag3849.xml"/><Relationship Id="rId36" Type="http://schemas.openxmlformats.org/officeDocument/2006/relationships/tags" Target="../tags/tag3870.xml"/><Relationship Id="rId57" Type="http://schemas.openxmlformats.org/officeDocument/2006/relationships/tags" Target="../tags/tag3891.xml"/><Relationship Id="rId106" Type="http://schemas.openxmlformats.org/officeDocument/2006/relationships/tags" Target="../tags/tag3940.xml"/><Relationship Id="rId127" Type="http://schemas.openxmlformats.org/officeDocument/2006/relationships/tags" Target="../tags/tag3961.xml"/><Relationship Id="rId262" Type="http://schemas.openxmlformats.org/officeDocument/2006/relationships/tags" Target="../tags/tag4096.xml"/><Relationship Id="rId283" Type="http://schemas.openxmlformats.org/officeDocument/2006/relationships/tags" Target="../tags/tag4117.xml"/><Relationship Id="rId313" Type="http://schemas.openxmlformats.org/officeDocument/2006/relationships/tags" Target="../tags/tag4147.xml"/><Relationship Id="rId318" Type="http://schemas.openxmlformats.org/officeDocument/2006/relationships/notesSlide" Target="../notesSlides/notesSlide42.xml"/><Relationship Id="rId10" Type="http://schemas.openxmlformats.org/officeDocument/2006/relationships/tags" Target="../tags/tag3844.xml"/><Relationship Id="rId31" Type="http://schemas.openxmlformats.org/officeDocument/2006/relationships/tags" Target="../tags/tag3865.xml"/><Relationship Id="rId52" Type="http://schemas.openxmlformats.org/officeDocument/2006/relationships/tags" Target="../tags/tag3886.xml"/><Relationship Id="rId73" Type="http://schemas.openxmlformats.org/officeDocument/2006/relationships/tags" Target="../tags/tag3907.xml"/><Relationship Id="rId78" Type="http://schemas.openxmlformats.org/officeDocument/2006/relationships/tags" Target="../tags/tag3912.xml"/><Relationship Id="rId94" Type="http://schemas.openxmlformats.org/officeDocument/2006/relationships/tags" Target="../tags/tag3928.xml"/><Relationship Id="rId99" Type="http://schemas.openxmlformats.org/officeDocument/2006/relationships/tags" Target="../tags/tag3933.xml"/><Relationship Id="rId101" Type="http://schemas.openxmlformats.org/officeDocument/2006/relationships/tags" Target="../tags/tag3935.xml"/><Relationship Id="rId122" Type="http://schemas.openxmlformats.org/officeDocument/2006/relationships/tags" Target="../tags/tag3956.xml"/><Relationship Id="rId143" Type="http://schemas.openxmlformats.org/officeDocument/2006/relationships/tags" Target="../tags/tag3977.xml"/><Relationship Id="rId148" Type="http://schemas.openxmlformats.org/officeDocument/2006/relationships/tags" Target="../tags/tag3982.xml"/><Relationship Id="rId164" Type="http://schemas.openxmlformats.org/officeDocument/2006/relationships/tags" Target="../tags/tag3998.xml"/><Relationship Id="rId169" Type="http://schemas.openxmlformats.org/officeDocument/2006/relationships/tags" Target="../tags/tag4003.xml"/><Relationship Id="rId185" Type="http://schemas.openxmlformats.org/officeDocument/2006/relationships/tags" Target="../tags/tag4019.xml"/><Relationship Id="rId4" Type="http://schemas.openxmlformats.org/officeDocument/2006/relationships/tags" Target="../tags/tag3838.xml"/><Relationship Id="rId9" Type="http://schemas.openxmlformats.org/officeDocument/2006/relationships/tags" Target="../tags/tag3843.xml"/><Relationship Id="rId180" Type="http://schemas.openxmlformats.org/officeDocument/2006/relationships/tags" Target="../tags/tag4014.xml"/><Relationship Id="rId210" Type="http://schemas.openxmlformats.org/officeDocument/2006/relationships/tags" Target="../tags/tag4044.xml"/><Relationship Id="rId215" Type="http://schemas.openxmlformats.org/officeDocument/2006/relationships/tags" Target="../tags/tag4049.xml"/><Relationship Id="rId236" Type="http://schemas.openxmlformats.org/officeDocument/2006/relationships/tags" Target="../tags/tag4070.xml"/><Relationship Id="rId257" Type="http://schemas.openxmlformats.org/officeDocument/2006/relationships/tags" Target="../tags/tag4091.xml"/><Relationship Id="rId278" Type="http://schemas.openxmlformats.org/officeDocument/2006/relationships/tags" Target="../tags/tag4112.xml"/><Relationship Id="rId26" Type="http://schemas.openxmlformats.org/officeDocument/2006/relationships/tags" Target="../tags/tag3860.xml"/><Relationship Id="rId231" Type="http://schemas.openxmlformats.org/officeDocument/2006/relationships/tags" Target="../tags/tag4065.xml"/><Relationship Id="rId252" Type="http://schemas.openxmlformats.org/officeDocument/2006/relationships/tags" Target="../tags/tag4086.xml"/><Relationship Id="rId273" Type="http://schemas.openxmlformats.org/officeDocument/2006/relationships/tags" Target="../tags/tag4107.xml"/><Relationship Id="rId294" Type="http://schemas.openxmlformats.org/officeDocument/2006/relationships/tags" Target="../tags/tag4128.xml"/><Relationship Id="rId308" Type="http://schemas.openxmlformats.org/officeDocument/2006/relationships/tags" Target="../tags/tag4142.xml"/><Relationship Id="rId47" Type="http://schemas.openxmlformats.org/officeDocument/2006/relationships/tags" Target="../tags/tag3881.xml"/><Relationship Id="rId68" Type="http://schemas.openxmlformats.org/officeDocument/2006/relationships/tags" Target="../tags/tag3902.xml"/><Relationship Id="rId89" Type="http://schemas.openxmlformats.org/officeDocument/2006/relationships/tags" Target="../tags/tag3923.xml"/><Relationship Id="rId112" Type="http://schemas.openxmlformats.org/officeDocument/2006/relationships/tags" Target="../tags/tag3946.xml"/><Relationship Id="rId133" Type="http://schemas.openxmlformats.org/officeDocument/2006/relationships/tags" Target="../tags/tag3967.xml"/><Relationship Id="rId154" Type="http://schemas.openxmlformats.org/officeDocument/2006/relationships/tags" Target="../tags/tag3988.xml"/><Relationship Id="rId175" Type="http://schemas.openxmlformats.org/officeDocument/2006/relationships/tags" Target="../tags/tag4009.xml"/><Relationship Id="rId196" Type="http://schemas.openxmlformats.org/officeDocument/2006/relationships/tags" Target="../tags/tag4030.xml"/><Relationship Id="rId200" Type="http://schemas.openxmlformats.org/officeDocument/2006/relationships/tags" Target="../tags/tag4034.xml"/><Relationship Id="rId16" Type="http://schemas.openxmlformats.org/officeDocument/2006/relationships/tags" Target="../tags/tag3850.xml"/><Relationship Id="rId221" Type="http://schemas.openxmlformats.org/officeDocument/2006/relationships/tags" Target="../tags/tag4055.xml"/><Relationship Id="rId242" Type="http://schemas.openxmlformats.org/officeDocument/2006/relationships/tags" Target="../tags/tag4076.xml"/><Relationship Id="rId263" Type="http://schemas.openxmlformats.org/officeDocument/2006/relationships/tags" Target="../tags/tag4097.xml"/><Relationship Id="rId284" Type="http://schemas.openxmlformats.org/officeDocument/2006/relationships/tags" Target="../tags/tag4118.xml"/><Relationship Id="rId37" Type="http://schemas.openxmlformats.org/officeDocument/2006/relationships/tags" Target="../tags/tag3871.xml"/><Relationship Id="rId58" Type="http://schemas.openxmlformats.org/officeDocument/2006/relationships/tags" Target="../tags/tag3892.xml"/><Relationship Id="rId79" Type="http://schemas.openxmlformats.org/officeDocument/2006/relationships/tags" Target="../tags/tag3913.xml"/><Relationship Id="rId102" Type="http://schemas.openxmlformats.org/officeDocument/2006/relationships/tags" Target="../tags/tag3936.xml"/><Relationship Id="rId123" Type="http://schemas.openxmlformats.org/officeDocument/2006/relationships/tags" Target="../tags/tag3957.xml"/><Relationship Id="rId144" Type="http://schemas.openxmlformats.org/officeDocument/2006/relationships/tags" Target="../tags/tag3978.xml"/><Relationship Id="rId90" Type="http://schemas.openxmlformats.org/officeDocument/2006/relationships/tags" Target="../tags/tag3924.xml"/><Relationship Id="rId165" Type="http://schemas.openxmlformats.org/officeDocument/2006/relationships/tags" Target="../tags/tag3999.xml"/><Relationship Id="rId186" Type="http://schemas.openxmlformats.org/officeDocument/2006/relationships/tags" Target="../tags/tag4020.xml"/><Relationship Id="rId211" Type="http://schemas.openxmlformats.org/officeDocument/2006/relationships/tags" Target="../tags/tag4045.xml"/><Relationship Id="rId232" Type="http://schemas.openxmlformats.org/officeDocument/2006/relationships/tags" Target="../tags/tag4066.xml"/><Relationship Id="rId253" Type="http://schemas.openxmlformats.org/officeDocument/2006/relationships/tags" Target="../tags/tag4087.xml"/><Relationship Id="rId274" Type="http://schemas.openxmlformats.org/officeDocument/2006/relationships/tags" Target="../tags/tag4108.xml"/><Relationship Id="rId295" Type="http://schemas.openxmlformats.org/officeDocument/2006/relationships/tags" Target="../tags/tag4129.xml"/><Relationship Id="rId309" Type="http://schemas.openxmlformats.org/officeDocument/2006/relationships/tags" Target="../tags/tag4143.xml"/><Relationship Id="rId27" Type="http://schemas.openxmlformats.org/officeDocument/2006/relationships/tags" Target="../tags/tag3861.xml"/><Relationship Id="rId48" Type="http://schemas.openxmlformats.org/officeDocument/2006/relationships/tags" Target="../tags/tag3882.xml"/><Relationship Id="rId69" Type="http://schemas.openxmlformats.org/officeDocument/2006/relationships/tags" Target="../tags/tag3903.xml"/><Relationship Id="rId113" Type="http://schemas.openxmlformats.org/officeDocument/2006/relationships/tags" Target="../tags/tag3947.xml"/><Relationship Id="rId134" Type="http://schemas.openxmlformats.org/officeDocument/2006/relationships/tags" Target="../tags/tag3968.xml"/><Relationship Id="rId80" Type="http://schemas.openxmlformats.org/officeDocument/2006/relationships/tags" Target="../tags/tag3914.xml"/><Relationship Id="rId155" Type="http://schemas.openxmlformats.org/officeDocument/2006/relationships/tags" Target="../tags/tag3989.xml"/><Relationship Id="rId176" Type="http://schemas.openxmlformats.org/officeDocument/2006/relationships/tags" Target="../tags/tag4010.xml"/><Relationship Id="rId197" Type="http://schemas.openxmlformats.org/officeDocument/2006/relationships/tags" Target="../tags/tag4031.xml"/><Relationship Id="rId201" Type="http://schemas.openxmlformats.org/officeDocument/2006/relationships/tags" Target="../tags/tag4035.xml"/><Relationship Id="rId222" Type="http://schemas.openxmlformats.org/officeDocument/2006/relationships/tags" Target="../tags/tag4056.xml"/><Relationship Id="rId243" Type="http://schemas.openxmlformats.org/officeDocument/2006/relationships/tags" Target="../tags/tag4077.xml"/><Relationship Id="rId264" Type="http://schemas.openxmlformats.org/officeDocument/2006/relationships/tags" Target="../tags/tag4098.xml"/><Relationship Id="rId285" Type="http://schemas.openxmlformats.org/officeDocument/2006/relationships/tags" Target="../tags/tag4119.xml"/><Relationship Id="rId17" Type="http://schemas.openxmlformats.org/officeDocument/2006/relationships/tags" Target="../tags/tag3851.xml"/><Relationship Id="rId38" Type="http://schemas.openxmlformats.org/officeDocument/2006/relationships/tags" Target="../tags/tag3872.xml"/><Relationship Id="rId59" Type="http://schemas.openxmlformats.org/officeDocument/2006/relationships/tags" Target="../tags/tag3893.xml"/><Relationship Id="rId103" Type="http://schemas.openxmlformats.org/officeDocument/2006/relationships/tags" Target="../tags/tag3937.xml"/><Relationship Id="rId124" Type="http://schemas.openxmlformats.org/officeDocument/2006/relationships/tags" Target="../tags/tag3958.xml"/><Relationship Id="rId310" Type="http://schemas.openxmlformats.org/officeDocument/2006/relationships/tags" Target="../tags/tag4144.xml"/><Relationship Id="rId70" Type="http://schemas.openxmlformats.org/officeDocument/2006/relationships/tags" Target="../tags/tag3904.xml"/><Relationship Id="rId91" Type="http://schemas.openxmlformats.org/officeDocument/2006/relationships/tags" Target="../tags/tag3925.xml"/><Relationship Id="rId145" Type="http://schemas.openxmlformats.org/officeDocument/2006/relationships/tags" Target="../tags/tag3979.xml"/><Relationship Id="rId166" Type="http://schemas.openxmlformats.org/officeDocument/2006/relationships/tags" Target="../tags/tag4000.xml"/><Relationship Id="rId187" Type="http://schemas.openxmlformats.org/officeDocument/2006/relationships/tags" Target="../tags/tag4021.xml"/><Relationship Id="rId1" Type="http://schemas.openxmlformats.org/officeDocument/2006/relationships/tags" Target="../tags/tag3835.xml"/><Relationship Id="rId212" Type="http://schemas.openxmlformats.org/officeDocument/2006/relationships/tags" Target="../tags/tag4046.xml"/><Relationship Id="rId233" Type="http://schemas.openxmlformats.org/officeDocument/2006/relationships/tags" Target="../tags/tag4067.xml"/><Relationship Id="rId254" Type="http://schemas.openxmlformats.org/officeDocument/2006/relationships/tags" Target="../tags/tag4088.xml"/><Relationship Id="rId28" Type="http://schemas.openxmlformats.org/officeDocument/2006/relationships/tags" Target="../tags/tag3862.xml"/><Relationship Id="rId49" Type="http://schemas.openxmlformats.org/officeDocument/2006/relationships/tags" Target="../tags/tag3883.xml"/><Relationship Id="rId114" Type="http://schemas.openxmlformats.org/officeDocument/2006/relationships/tags" Target="../tags/tag3948.xml"/><Relationship Id="rId275" Type="http://schemas.openxmlformats.org/officeDocument/2006/relationships/tags" Target="../tags/tag4109.xml"/><Relationship Id="rId296" Type="http://schemas.openxmlformats.org/officeDocument/2006/relationships/tags" Target="../tags/tag4130.xml"/><Relationship Id="rId300" Type="http://schemas.openxmlformats.org/officeDocument/2006/relationships/tags" Target="../tags/tag4134.xml"/><Relationship Id="rId60" Type="http://schemas.openxmlformats.org/officeDocument/2006/relationships/tags" Target="../tags/tag3894.xml"/><Relationship Id="rId81" Type="http://schemas.openxmlformats.org/officeDocument/2006/relationships/tags" Target="../tags/tag3915.xml"/><Relationship Id="rId135" Type="http://schemas.openxmlformats.org/officeDocument/2006/relationships/tags" Target="../tags/tag3969.xml"/><Relationship Id="rId156" Type="http://schemas.openxmlformats.org/officeDocument/2006/relationships/tags" Target="../tags/tag3990.xml"/><Relationship Id="rId177" Type="http://schemas.openxmlformats.org/officeDocument/2006/relationships/tags" Target="../tags/tag4011.xml"/><Relationship Id="rId198" Type="http://schemas.openxmlformats.org/officeDocument/2006/relationships/tags" Target="../tags/tag4032.xml"/><Relationship Id="rId202" Type="http://schemas.openxmlformats.org/officeDocument/2006/relationships/tags" Target="../tags/tag4036.xml"/><Relationship Id="rId223" Type="http://schemas.openxmlformats.org/officeDocument/2006/relationships/tags" Target="../tags/tag4057.xml"/><Relationship Id="rId244" Type="http://schemas.openxmlformats.org/officeDocument/2006/relationships/tags" Target="../tags/tag4078.xml"/><Relationship Id="rId18" Type="http://schemas.openxmlformats.org/officeDocument/2006/relationships/tags" Target="../tags/tag3852.xml"/><Relationship Id="rId39" Type="http://schemas.openxmlformats.org/officeDocument/2006/relationships/tags" Target="../tags/tag3873.xml"/><Relationship Id="rId265" Type="http://schemas.openxmlformats.org/officeDocument/2006/relationships/tags" Target="../tags/tag4099.xml"/><Relationship Id="rId286" Type="http://schemas.openxmlformats.org/officeDocument/2006/relationships/tags" Target="../tags/tag4120.xml"/><Relationship Id="rId50" Type="http://schemas.openxmlformats.org/officeDocument/2006/relationships/tags" Target="../tags/tag3884.xml"/><Relationship Id="rId104" Type="http://schemas.openxmlformats.org/officeDocument/2006/relationships/tags" Target="../tags/tag3938.xml"/><Relationship Id="rId125" Type="http://schemas.openxmlformats.org/officeDocument/2006/relationships/tags" Target="../tags/tag3959.xml"/><Relationship Id="rId146" Type="http://schemas.openxmlformats.org/officeDocument/2006/relationships/tags" Target="../tags/tag3980.xml"/><Relationship Id="rId167" Type="http://schemas.openxmlformats.org/officeDocument/2006/relationships/tags" Target="../tags/tag4001.xml"/><Relationship Id="rId188" Type="http://schemas.openxmlformats.org/officeDocument/2006/relationships/tags" Target="../tags/tag4022.xml"/><Relationship Id="rId311" Type="http://schemas.openxmlformats.org/officeDocument/2006/relationships/tags" Target="../tags/tag4145.xml"/><Relationship Id="rId71" Type="http://schemas.openxmlformats.org/officeDocument/2006/relationships/tags" Target="../tags/tag3905.xml"/><Relationship Id="rId92" Type="http://schemas.openxmlformats.org/officeDocument/2006/relationships/tags" Target="../tags/tag3926.xml"/><Relationship Id="rId213" Type="http://schemas.openxmlformats.org/officeDocument/2006/relationships/tags" Target="../tags/tag4047.xml"/><Relationship Id="rId234" Type="http://schemas.openxmlformats.org/officeDocument/2006/relationships/tags" Target="../tags/tag4068.xml"/><Relationship Id="rId2" Type="http://schemas.openxmlformats.org/officeDocument/2006/relationships/tags" Target="../tags/tag3836.xml"/><Relationship Id="rId29" Type="http://schemas.openxmlformats.org/officeDocument/2006/relationships/tags" Target="../tags/tag3863.xml"/><Relationship Id="rId255" Type="http://schemas.openxmlformats.org/officeDocument/2006/relationships/tags" Target="../tags/tag4089.xml"/><Relationship Id="rId276" Type="http://schemas.openxmlformats.org/officeDocument/2006/relationships/tags" Target="../tags/tag4110.xml"/><Relationship Id="rId297" Type="http://schemas.openxmlformats.org/officeDocument/2006/relationships/tags" Target="../tags/tag4131.xml"/><Relationship Id="rId40" Type="http://schemas.openxmlformats.org/officeDocument/2006/relationships/tags" Target="../tags/tag3874.xml"/><Relationship Id="rId115" Type="http://schemas.openxmlformats.org/officeDocument/2006/relationships/tags" Target="../tags/tag3949.xml"/><Relationship Id="rId136" Type="http://schemas.openxmlformats.org/officeDocument/2006/relationships/tags" Target="../tags/tag3970.xml"/><Relationship Id="rId157" Type="http://schemas.openxmlformats.org/officeDocument/2006/relationships/tags" Target="../tags/tag3991.xml"/><Relationship Id="rId178" Type="http://schemas.openxmlformats.org/officeDocument/2006/relationships/tags" Target="../tags/tag4012.xml"/><Relationship Id="rId301" Type="http://schemas.openxmlformats.org/officeDocument/2006/relationships/tags" Target="../tags/tag413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5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5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5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4155.xml"/><Relationship Id="rId7" Type="http://schemas.openxmlformats.org/officeDocument/2006/relationships/image" Target="../media/image21.wmf"/><Relationship Id="rId2" Type="http://schemas.openxmlformats.org/officeDocument/2006/relationships/tags" Target="../tags/tag4154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0.bin"/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4157.xml"/><Relationship Id="rId7" Type="http://schemas.openxmlformats.org/officeDocument/2006/relationships/image" Target="../media/image21.wmf"/><Relationship Id="rId2" Type="http://schemas.openxmlformats.org/officeDocument/2006/relationships/tags" Target="../tags/tag4156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1.bin"/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4159.xml"/><Relationship Id="rId7" Type="http://schemas.openxmlformats.org/officeDocument/2006/relationships/image" Target="../media/image22.wmf"/><Relationship Id="rId2" Type="http://schemas.openxmlformats.org/officeDocument/2006/relationships/tags" Target="../tags/tag4158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2.bin"/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6.wmf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4161.xml"/><Relationship Id="rId7" Type="http://schemas.openxmlformats.org/officeDocument/2006/relationships/image" Target="../media/image22.wmf"/><Relationship Id="rId2" Type="http://schemas.openxmlformats.org/officeDocument/2006/relationships/tags" Target="../tags/tag4160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23.bin"/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4163.xml"/><Relationship Id="rId7" Type="http://schemas.openxmlformats.org/officeDocument/2006/relationships/image" Target="../media/image23.wmf"/><Relationship Id="rId2" Type="http://schemas.openxmlformats.org/officeDocument/2006/relationships/tags" Target="../tags/tag416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4.bin"/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6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66.xml"/><Relationship Id="rId1" Type="http://schemas.openxmlformats.org/officeDocument/2006/relationships/tags" Target="../tags/tag4165.xml"/><Relationship Id="rId4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68.xml"/><Relationship Id="rId1" Type="http://schemas.openxmlformats.org/officeDocument/2006/relationships/tags" Target="../tags/tag4167.xm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4171.xml"/><Relationship Id="rId2" Type="http://schemas.openxmlformats.org/officeDocument/2006/relationships/tags" Target="../tags/tag4170.xml"/><Relationship Id="rId1" Type="http://schemas.openxmlformats.org/officeDocument/2006/relationships/tags" Target="../tags/tag4169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4174.xml"/><Relationship Id="rId2" Type="http://schemas.openxmlformats.org/officeDocument/2006/relationships/tags" Target="../tags/tag4173.xml"/><Relationship Id="rId1" Type="http://schemas.openxmlformats.org/officeDocument/2006/relationships/tags" Target="../tags/tag4172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4177.xml"/><Relationship Id="rId2" Type="http://schemas.openxmlformats.org/officeDocument/2006/relationships/tags" Target="../tags/tag4176.xml"/><Relationship Id="rId1" Type="http://schemas.openxmlformats.org/officeDocument/2006/relationships/tags" Target="../tags/tag4175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4180.xml"/><Relationship Id="rId2" Type="http://schemas.openxmlformats.org/officeDocument/2006/relationships/tags" Target="../tags/tag4179.xml"/><Relationship Id="rId1" Type="http://schemas.openxmlformats.org/officeDocument/2006/relationships/tags" Target="../tags/tag4178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4183.xml"/><Relationship Id="rId2" Type="http://schemas.openxmlformats.org/officeDocument/2006/relationships/tags" Target="../tags/tag4182.xml"/><Relationship Id="rId1" Type="http://schemas.openxmlformats.org/officeDocument/2006/relationships/tags" Target="../tags/tag4181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7.wmf"/><Relationship Id="rId2" Type="http://schemas.openxmlformats.org/officeDocument/2006/relationships/tags" Target="../tags/tag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85.xml"/><Relationship Id="rId1" Type="http://schemas.openxmlformats.org/officeDocument/2006/relationships/tags" Target="../tags/tag4184.xm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86.xml"/><Relationship Id="rId4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88.xml"/><Relationship Id="rId1" Type="http://schemas.openxmlformats.org/officeDocument/2006/relationships/tags" Target="../tags/tag4187.xml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90.xml"/><Relationship Id="rId1" Type="http://schemas.openxmlformats.org/officeDocument/2006/relationships/tags" Target="../tags/tag4189.xml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92.xml"/><Relationship Id="rId1" Type="http://schemas.openxmlformats.org/officeDocument/2006/relationships/tags" Target="../tags/tag4191.xml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94.xml"/><Relationship Id="rId1" Type="http://schemas.openxmlformats.org/officeDocument/2006/relationships/tags" Target="../tags/tag4193.xml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96.xml"/><Relationship Id="rId1" Type="http://schemas.openxmlformats.org/officeDocument/2006/relationships/tags" Target="../tags/tag4195.xml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98.xml"/><Relationship Id="rId1" Type="http://schemas.openxmlformats.org/officeDocument/2006/relationships/tags" Target="../tags/tag4197.xml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6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00.xml"/><Relationship Id="rId1" Type="http://schemas.openxmlformats.org/officeDocument/2006/relationships/tags" Target="../tags/tag4199.xml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02.xml"/><Relationship Id="rId1" Type="http://schemas.openxmlformats.org/officeDocument/2006/relationships/tags" Target="../tags/tag4201.xml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tags" Target="../tags/tag10.xml"/><Relationship Id="rId7" Type="http://schemas.openxmlformats.org/officeDocument/2006/relationships/oleObject" Target="../embeddings/oleObject4.bin"/><Relationship Id="rId2" Type="http://schemas.openxmlformats.org/officeDocument/2006/relationships/tags" Target="../tags/tag9.xml"/><Relationship Id="rId1" Type="http://schemas.openxmlformats.org/officeDocument/2006/relationships/vmlDrawing" Target="../drawings/vmlDrawing4.v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03.xml"/><Relationship Id="rId4" Type="http://schemas.openxmlformats.org/officeDocument/2006/relationships/image" Target="../media/image2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05.xml"/><Relationship Id="rId1" Type="http://schemas.openxmlformats.org/officeDocument/2006/relationships/tags" Target="../tags/tag4204.xml"/><Relationship Id="rId4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07.xml"/><Relationship Id="rId1" Type="http://schemas.openxmlformats.org/officeDocument/2006/relationships/tags" Target="../tags/tag4206.xml"/><Relationship Id="rId4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tags" Target="../tags/tag4209.xml"/><Relationship Id="rId7" Type="http://schemas.openxmlformats.org/officeDocument/2006/relationships/oleObject" Target="../embeddings/oleObject25.bin"/><Relationship Id="rId2" Type="http://schemas.openxmlformats.org/officeDocument/2006/relationships/tags" Target="../tags/tag4208.xml"/><Relationship Id="rId1" Type="http://schemas.openxmlformats.org/officeDocument/2006/relationships/vmlDrawing" Target="../drawings/vmlDrawing20.vml"/><Relationship Id="rId6" Type="http://schemas.openxmlformats.org/officeDocument/2006/relationships/notesSlide" Target="../notesSlides/notesSlide7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9.wmf"/><Relationship Id="rId4" Type="http://schemas.openxmlformats.org/officeDocument/2006/relationships/tags" Target="../tags/tag4210.xml"/><Relationship Id="rId9" Type="http://schemas.openxmlformats.org/officeDocument/2006/relationships/oleObject" Target="../embeddings/oleObject26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12.xml"/><Relationship Id="rId1" Type="http://schemas.openxmlformats.org/officeDocument/2006/relationships/tags" Target="../tags/tag4211.xml"/><Relationship Id="rId4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tags" Target="../tags/tag4214.xml"/><Relationship Id="rId7" Type="http://schemas.openxmlformats.org/officeDocument/2006/relationships/oleObject" Target="../embeddings/oleObject27.bin"/><Relationship Id="rId2" Type="http://schemas.openxmlformats.org/officeDocument/2006/relationships/tags" Target="../tags/tag4213.xml"/><Relationship Id="rId1" Type="http://schemas.openxmlformats.org/officeDocument/2006/relationships/vmlDrawing" Target="../drawings/vmlDrawing21.vml"/><Relationship Id="rId6" Type="http://schemas.openxmlformats.org/officeDocument/2006/relationships/notesSlide" Target="../notesSlides/notesSlide7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1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16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18.xml"/><Relationship Id="rId1" Type="http://schemas.openxmlformats.org/officeDocument/2006/relationships/tags" Target="../tags/tag4217.xml"/><Relationship Id="rId4" Type="http://schemas.openxmlformats.org/officeDocument/2006/relationships/notesSlide" Target="../notesSlides/notesSlide7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20.xml"/><Relationship Id="rId1" Type="http://schemas.openxmlformats.org/officeDocument/2006/relationships/tags" Target="../tags/tag4219.xml"/><Relationship Id="rId5" Type="http://schemas.openxmlformats.org/officeDocument/2006/relationships/image" Target="../media/image33.jpeg"/><Relationship Id="rId4" Type="http://schemas.openxmlformats.org/officeDocument/2006/relationships/notesSlide" Target="../notesSlides/notesSlide7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22.xml"/><Relationship Id="rId1" Type="http://schemas.openxmlformats.org/officeDocument/2006/relationships/tags" Target="../tags/tag4221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9.wmf"/><Relationship Id="rId2" Type="http://schemas.openxmlformats.org/officeDocument/2006/relationships/tags" Target="../tags/tag1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24.xml"/><Relationship Id="rId1" Type="http://schemas.openxmlformats.org/officeDocument/2006/relationships/tags" Target="../tags/tag422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7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26.xml"/><Relationship Id="rId1" Type="http://schemas.openxmlformats.org/officeDocument/2006/relationships/tags" Target="../tags/tag4225.xml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8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28.xml"/><Relationship Id="rId1" Type="http://schemas.openxmlformats.org/officeDocument/2006/relationships/tags" Target="../tags/tag4227.xml"/><Relationship Id="rId6" Type="http://schemas.openxmlformats.org/officeDocument/2006/relationships/image" Target="../media/image37.png"/><Relationship Id="rId5" Type="http://schemas.openxmlformats.org/officeDocument/2006/relationships/image" Target="../media/image36.emf"/><Relationship Id="rId4" Type="http://schemas.openxmlformats.org/officeDocument/2006/relationships/notesSlide" Target="../notesSlides/notesSlide8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29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6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31.xml"/><Relationship Id="rId1" Type="http://schemas.openxmlformats.org/officeDocument/2006/relationships/tags" Target="../tags/tag4230.xml"/><Relationship Id="rId4" Type="http://schemas.openxmlformats.org/officeDocument/2006/relationships/notesSlide" Target="../notesSlides/notesSlide8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33.xml"/><Relationship Id="rId1" Type="http://schemas.openxmlformats.org/officeDocument/2006/relationships/tags" Target="../tags/tag4232.xml"/><Relationship Id="rId4" Type="http://schemas.openxmlformats.org/officeDocument/2006/relationships/notesSlide" Target="../notesSlides/notesSlide84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tags" Target="../tags/tag4235.xml"/><Relationship Id="rId7" Type="http://schemas.openxmlformats.org/officeDocument/2006/relationships/oleObject" Target="../embeddings/oleObject28.bin"/><Relationship Id="rId2" Type="http://schemas.openxmlformats.org/officeDocument/2006/relationships/tags" Target="../tags/tag4234.xml"/><Relationship Id="rId1" Type="http://schemas.openxmlformats.org/officeDocument/2006/relationships/vmlDrawing" Target="../drawings/vmlDrawing22.vml"/><Relationship Id="rId6" Type="http://schemas.openxmlformats.org/officeDocument/2006/relationships/notesSlide" Target="../notesSlides/notesSlide8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3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38.xml"/><Relationship Id="rId1" Type="http://schemas.openxmlformats.org/officeDocument/2006/relationships/tags" Target="../tags/tag4237.xml"/><Relationship Id="rId4" Type="http://schemas.openxmlformats.org/officeDocument/2006/relationships/notesSlide" Target="../notesSlides/notesSlide8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40.xml"/><Relationship Id="rId1" Type="http://schemas.openxmlformats.org/officeDocument/2006/relationships/tags" Target="../tags/tag4239.xml"/><Relationship Id="rId4" Type="http://schemas.openxmlformats.org/officeDocument/2006/relationships/notesSlide" Target="../notesSlides/notesSlide8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42.xml"/><Relationship Id="rId1" Type="http://schemas.openxmlformats.org/officeDocument/2006/relationships/tags" Target="../tags/tag4241.xml"/><Relationship Id="rId4" Type="http://schemas.openxmlformats.org/officeDocument/2006/relationships/notesSlide" Target="../notesSlides/notesSlide8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tags" Target="../tags/tag4245.xml"/><Relationship Id="rId2" Type="http://schemas.openxmlformats.org/officeDocument/2006/relationships/tags" Target="../tags/tag4244.xml"/><Relationship Id="rId1" Type="http://schemas.openxmlformats.org/officeDocument/2006/relationships/tags" Target="../tags/tag4243.xml"/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47.xml"/><Relationship Id="rId1" Type="http://schemas.openxmlformats.org/officeDocument/2006/relationships/tags" Target="../tags/tag4246.xml"/><Relationship Id="rId4" Type="http://schemas.openxmlformats.org/officeDocument/2006/relationships/notesSlide" Target="../notesSlides/notesSlide90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tags" Target="../tags/tag4249.xml"/><Relationship Id="rId7" Type="http://schemas.openxmlformats.org/officeDocument/2006/relationships/oleObject" Target="../embeddings/oleObject29.bin"/><Relationship Id="rId2" Type="http://schemas.openxmlformats.org/officeDocument/2006/relationships/tags" Target="../tags/tag4248.xml"/><Relationship Id="rId1" Type="http://schemas.openxmlformats.org/officeDocument/2006/relationships/vmlDrawing" Target="../drawings/vmlDrawing23.vml"/><Relationship Id="rId6" Type="http://schemas.openxmlformats.org/officeDocument/2006/relationships/notesSlide" Target="../notesSlides/notesSlide9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50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tags" Target="../tags/tag4252.xml"/><Relationship Id="rId7" Type="http://schemas.openxmlformats.org/officeDocument/2006/relationships/oleObject" Target="../embeddings/oleObject30.bin"/><Relationship Id="rId2" Type="http://schemas.openxmlformats.org/officeDocument/2006/relationships/tags" Target="../tags/tag4251.xml"/><Relationship Id="rId1" Type="http://schemas.openxmlformats.org/officeDocument/2006/relationships/vmlDrawing" Target="../drawings/vmlDrawing24.vml"/><Relationship Id="rId6" Type="http://schemas.openxmlformats.org/officeDocument/2006/relationships/notesSlide" Target="../notesSlides/notesSlide9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5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tags" Target="../tags/tag4255.xml"/><Relationship Id="rId7" Type="http://schemas.openxmlformats.org/officeDocument/2006/relationships/oleObject" Target="../embeddings/oleObject31.bin"/><Relationship Id="rId2" Type="http://schemas.openxmlformats.org/officeDocument/2006/relationships/tags" Target="../tags/tag4254.xml"/><Relationship Id="rId1" Type="http://schemas.openxmlformats.org/officeDocument/2006/relationships/vmlDrawing" Target="../drawings/vmlDrawing25.vml"/><Relationship Id="rId6" Type="http://schemas.openxmlformats.org/officeDocument/2006/relationships/notesSlide" Target="../notesSlides/notesSlide9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56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tags" Target="../tags/tag4258.xml"/><Relationship Id="rId7" Type="http://schemas.openxmlformats.org/officeDocument/2006/relationships/oleObject" Target="../embeddings/oleObject32.bin"/><Relationship Id="rId2" Type="http://schemas.openxmlformats.org/officeDocument/2006/relationships/tags" Target="../tags/tag4257.xml"/><Relationship Id="rId1" Type="http://schemas.openxmlformats.org/officeDocument/2006/relationships/vmlDrawing" Target="../drawings/vmlDrawing26.vml"/><Relationship Id="rId6" Type="http://schemas.openxmlformats.org/officeDocument/2006/relationships/notesSlide" Target="../notesSlides/notesSlide9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5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61.xml"/><Relationship Id="rId1" Type="http://schemas.openxmlformats.org/officeDocument/2006/relationships/tags" Target="../tags/tag4260.xml"/><Relationship Id="rId4" Type="http://schemas.openxmlformats.org/officeDocument/2006/relationships/notesSlide" Target="../notesSlides/notesSlide95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tags" Target="../tags/tag4263.xml"/><Relationship Id="rId7" Type="http://schemas.openxmlformats.org/officeDocument/2006/relationships/oleObject" Target="../embeddings/oleObject33.bin"/><Relationship Id="rId2" Type="http://schemas.openxmlformats.org/officeDocument/2006/relationships/tags" Target="../tags/tag4262.xml"/><Relationship Id="rId1" Type="http://schemas.openxmlformats.org/officeDocument/2006/relationships/vmlDrawing" Target="../drawings/vmlDrawing27.vml"/><Relationship Id="rId6" Type="http://schemas.openxmlformats.org/officeDocument/2006/relationships/notesSlide" Target="../notesSlides/notesSlide9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6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66.xml"/><Relationship Id="rId1" Type="http://schemas.openxmlformats.org/officeDocument/2006/relationships/tags" Target="../tags/tag4265.xml"/><Relationship Id="rId4" Type="http://schemas.openxmlformats.org/officeDocument/2006/relationships/notesSlide" Target="../notesSlides/notesSlide9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68.xml"/><Relationship Id="rId1" Type="http://schemas.openxmlformats.org/officeDocument/2006/relationships/tags" Target="../tags/tag4267.xml"/><Relationship Id="rId4" Type="http://schemas.openxmlformats.org/officeDocument/2006/relationships/notesSlide" Target="../notesSlides/notesSlide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5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2743200"/>
            <a:ext cx="8077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 smtClean="0"/>
              <a:t>Digital Design and Computer Architecture</a:t>
            </a:r>
            <a:r>
              <a:rPr lang="en-US" sz="2600" b="1" dirty="0"/>
              <a:t>:</a:t>
            </a:r>
            <a:r>
              <a:rPr lang="en-US" sz="2600" b="1" dirty="0" smtClean="0"/>
              <a:t> ARM® Edition</a:t>
            </a:r>
            <a:endParaRPr lang="en-US" sz="2600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" y="3226713"/>
            <a:ext cx="8077200" cy="8930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191000" y="3226713"/>
            <a:ext cx="472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Sarah L. Harris and David Money Harris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3468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8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" y="990600"/>
            <a:ext cx="8763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Compute </a:t>
            </a:r>
            <a:r>
              <a:rPr lang="en-US" sz="2400" b="1" i="1" dirty="0" err="1" smtClean="0">
                <a:latin typeface="+mj-lt"/>
                <a:cs typeface="Arial" charset="0"/>
              </a:rPr>
              <a:t>C</a:t>
            </a:r>
            <a:r>
              <a:rPr lang="en-US" sz="2400" b="1" baseline="-25000" dirty="0" err="1" smtClean="0">
                <a:latin typeface="+mj-lt"/>
                <a:cs typeface="Arial" charset="0"/>
              </a:rPr>
              <a:t>out</a:t>
            </a:r>
            <a:r>
              <a:rPr lang="en-US" sz="2400" b="1" dirty="0" smtClean="0">
                <a:latin typeface="+mj-lt"/>
                <a:cs typeface="Arial" charset="0"/>
              </a:rPr>
              <a:t> for </a:t>
            </a:r>
            <a:r>
              <a:rPr lang="en-US" sz="2400" b="1" i="1" dirty="0">
                <a:latin typeface="+mj-lt"/>
                <a:cs typeface="Arial" charset="0"/>
              </a:rPr>
              <a:t>k</a:t>
            </a:r>
            <a:r>
              <a:rPr lang="en-US" sz="2400" b="1" dirty="0">
                <a:latin typeface="+mj-lt"/>
                <a:cs typeface="Arial" charset="0"/>
              </a:rPr>
              <a:t>-bit blocks using </a:t>
            </a:r>
            <a:r>
              <a:rPr lang="en-US" sz="2400" b="1" i="1" dirty="0" smtClean="0">
                <a:latin typeface="+mj-lt"/>
                <a:cs typeface="Arial" charset="0"/>
              </a:rPr>
              <a:t>generate</a:t>
            </a:r>
            <a:r>
              <a:rPr lang="en-US" sz="2400" b="1" dirty="0" smtClean="0">
                <a:latin typeface="+mj-lt"/>
                <a:cs typeface="Arial" charset="0"/>
              </a:rPr>
              <a:t> and </a:t>
            </a:r>
            <a:r>
              <a:rPr lang="en-US" sz="2400" b="1" i="1" dirty="0" smtClean="0">
                <a:latin typeface="+mj-lt"/>
                <a:cs typeface="Arial" charset="0"/>
              </a:rPr>
              <a:t>propagate </a:t>
            </a:r>
            <a:r>
              <a:rPr lang="en-US" sz="2400" b="1" dirty="0">
                <a:latin typeface="+mj-lt"/>
                <a:cs typeface="Arial" charset="0"/>
              </a:rPr>
              <a:t>signals</a:t>
            </a:r>
          </a:p>
          <a:p>
            <a:pPr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  <a:cs typeface="Arial" charset="0"/>
              </a:rPr>
              <a:t>     </a:t>
            </a:r>
            <a:endParaRPr lang="en-US" sz="3000" b="1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Carry-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Lookahead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Adder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4626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6154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Overflow:</a:t>
            </a:r>
            <a:r>
              <a:rPr lang="en-US" sz="2400" dirty="0">
                <a:latin typeface="+mj-lt"/>
                <a:cs typeface="Arial" charset="0"/>
              </a:rPr>
              <a:t> 	</a:t>
            </a:r>
            <a:r>
              <a:rPr lang="en-US" sz="2400" dirty="0" smtClean="0">
                <a:latin typeface="+mj-lt"/>
                <a:cs typeface="Arial" charset="0"/>
              </a:rPr>
              <a:t> number too </a:t>
            </a:r>
            <a:r>
              <a:rPr lang="en-US" sz="2400" dirty="0">
                <a:latin typeface="+mj-lt"/>
                <a:cs typeface="Arial" charset="0"/>
              </a:rPr>
              <a:t>large to be represented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 smtClean="0">
                <a:latin typeface="+mj-lt"/>
                <a:cs typeface="Arial" charset="0"/>
              </a:rPr>
              <a:t>Underflow: </a:t>
            </a:r>
            <a:r>
              <a:rPr lang="en-US" sz="2400" dirty="0" smtClean="0">
                <a:latin typeface="+mj-lt"/>
                <a:cs typeface="Arial" charset="0"/>
              </a:rPr>
              <a:t>number too </a:t>
            </a:r>
            <a:r>
              <a:rPr lang="en-US" sz="2400" dirty="0">
                <a:latin typeface="+mj-lt"/>
                <a:cs typeface="Arial" charset="0"/>
              </a:rPr>
              <a:t>small to be represented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Rounding modes:</a:t>
            </a:r>
            <a:r>
              <a:rPr lang="en-US" sz="2400" dirty="0">
                <a:latin typeface="+mj-lt"/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Down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Up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Toward zero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To nearest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Example:</a:t>
            </a:r>
            <a:r>
              <a:rPr lang="en-US" sz="2400" dirty="0">
                <a:latin typeface="+mj-lt"/>
                <a:cs typeface="Arial" charset="0"/>
              </a:rPr>
              <a:t> round 1.100101 (1.578125) </a:t>
            </a:r>
            <a:r>
              <a:rPr lang="en-US" sz="2400" dirty="0" smtClean="0">
                <a:latin typeface="+mj-lt"/>
                <a:cs typeface="Arial" charset="0"/>
              </a:rPr>
              <a:t> to only </a:t>
            </a:r>
            <a:r>
              <a:rPr lang="en-US" sz="2400" dirty="0">
                <a:latin typeface="+mj-lt"/>
                <a:cs typeface="Arial" charset="0"/>
              </a:rPr>
              <a:t>3 fraction </a:t>
            </a:r>
            <a:r>
              <a:rPr lang="en-US" sz="2400" dirty="0" smtClean="0">
                <a:latin typeface="+mj-lt"/>
                <a:cs typeface="Arial" charset="0"/>
              </a:rPr>
              <a:t>bits</a:t>
            </a:r>
            <a:endParaRPr lang="en-US" sz="24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Down: 		1.100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Up: 		1.101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Toward zero:	1.100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To nearest:	1.101 (1.625 is closer to 1.578125 than 1.5 is)</a:t>
            </a:r>
          </a:p>
          <a:p>
            <a:pPr marL="342900" indent="-3429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Floating-Point: Rounding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7442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6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6256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latin typeface="+mj-lt"/>
                <a:cs typeface="Arial" charset="0"/>
              </a:rPr>
              <a:t>Extract exponent and fraction bits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latin typeface="+mj-lt"/>
                <a:cs typeface="Arial" charset="0"/>
              </a:rPr>
              <a:t>Prepend leading 1 to form mantissa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latin typeface="+mj-lt"/>
                <a:cs typeface="Arial" charset="0"/>
              </a:rPr>
              <a:t>Compare exponents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latin typeface="+mj-lt"/>
                <a:cs typeface="Arial" charset="0"/>
              </a:rPr>
              <a:t>Shift smaller mantissa if necessary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latin typeface="+mj-lt"/>
                <a:cs typeface="Arial" charset="0"/>
              </a:rPr>
              <a:t>Add mantissas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latin typeface="+mj-lt"/>
                <a:cs typeface="Arial" charset="0"/>
              </a:rPr>
              <a:t>Normalize mantissa and adjust exponent if necessary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latin typeface="+mj-lt"/>
                <a:cs typeface="Arial" charset="0"/>
              </a:rPr>
              <a:t>Round result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latin typeface="+mj-lt"/>
                <a:cs typeface="Arial" charset="0"/>
              </a:rPr>
              <a:t>Assemble exponent and fraction back into floating-point format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Floating-Point Addition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05889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58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6358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Add the following floating-point numbers: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0x3FC00000</a:t>
            </a:r>
            <a:endParaRPr lang="en-US" sz="2400" baseline="-250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0x40500000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Floating-Point Addition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2696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178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7957827"/>
              </p:ext>
            </p:extLst>
          </p:nvPr>
        </p:nvGraphicFramePr>
        <p:xfrm>
          <a:off x="1905000" y="1524000"/>
          <a:ext cx="4886325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78" name="VISIO" r:id="rId7" imgW="2761560" imgH="911160" progId="Visio.Drawing.6">
                  <p:embed/>
                </p:oleObj>
              </mc:Choice>
              <mc:Fallback>
                <p:oleObj name="VISIO" r:id="rId7" imgW="2761560" imgH="9111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524000"/>
                        <a:ext cx="4886325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177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7178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1.	Extract exponent and fraction bits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For first number (N1): 	       	S = 0, E = 127, F = .1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For second number (N2): 	S = 0, E = 128, F = .</a:t>
            </a:r>
            <a:r>
              <a:rPr lang="en-US" sz="2400" dirty="0" smtClean="0">
                <a:latin typeface="+mj-lt"/>
                <a:cs typeface="Arial" charset="0"/>
              </a:rPr>
              <a:t>101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2.	Prepend leading 1 to form mantissa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N1:	1.1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N2:	1.101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Floating-Point Addition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23050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82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7382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3.	Compare exponents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127 – 128 = -1, so shift N1 right by 1 </a:t>
            </a:r>
            <a:r>
              <a:rPr lang="en-US" sz="2400" dirty="0" smtClean="0">
                <a:latin typeface="+mj-lt"/>
                <a:cs typeface="Arial" charset="0"/>
              </a:rPr>
              <a:t>bit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4.	Shift smaller mantissa if necessary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shift N1’s mantissa: 1.1 &gt;&gt; 1 = 0.11  </a:t>
            </a:r>
            <a:r>
              <a:rPr lang="en-US" sz="2400" dirty="0">
                <a:solidFill>
                  <a:srgbClr val="C00000"/>
                </a:solidFill>
                <a:latin typeface="+mj-lt"/>
                <a:cs typeface="Arial" charset="0"/>
              </a:rPr>
              <a:t>(</a:t>
            </a:r>
            <a:r>
              <a:rPr lang="en-US" sz="2400" dirty="0">
                <a:solidFill>
                  <a:srgbClr val="C00000"/>
                </a:solidFill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solidFill>
                  <a:srgbClr val="C00000"/>
                </a:solidFill>
                <a:latin typeface="+mj-lt"/>
                <a:cs typeface="Times New Roman" pitchFamily="18" charset="0"/>
              </a:rPr>
              <a:t>1</a:t>
            </a:r>
            <a:r>
              <a:rPr lang="en-US" sz="2400" dirty="0" smtClean="0">
                <a:solidFill>
                  <a:srgbClr val="C00000"/>
                </a:solidFill>
                <a:latin typeface="+mj-lt"/>
                <a:cs typeface="Arial" charset="0"/>
              </a:rPr>
              <a:t>)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solidFill>
                <a:srgbClr val="C00000"/>
              </a:solidFill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5.	Add mantissas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</a:t>
            </a:r>
            <a:r>
              <a:rPr lang="en-US" sz="2400" dirty="0" smtClean="0">
                <a:latin typeface="+mj-lt"/>
                <a:cs typeface="Arial" charset="0"/>
              </a:rPr>
              <a:t>		0.11   </a:t>
            </a:r>
            <a:r>
              <a:rPr lang="en-US" sz="2400" dirty="0"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latin typeface="+mj-lt"/>
                <a:cs typeface="Times New Roman" pitchFamily="18" charset="0"/>
              </a:rPr>
              <a:t>1</a:t>
            </a: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dirty="0" smtClean="0">
                <a:latin typeface="+mj-lt"/>
                <a:cs typeface="Arial" charset="0"/>
              </a:rPr>
              <a:t>	   	        +</a:t>
            </a:r>
            <a:r>
              <a:rPr lang="en-US" sz="2400" dirty="0">
                <a:latin typeface="+mj-lt"/>
                <a:cs typeface="Arial" charset="0"/>
              </a:rPr>
              <a:t>	1.101 </a:t>
            </a:r>
            <a:r>
              <a:rPr lang="en-US" sz="2400" dirty="0"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latin typeface="+mj-lt"/>
                <a:cs typeface="Times New Roman" pitchFamily="18" charset="0"/>
              </a:rPr>
              <a:t>1</a:t>
            </a: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     </a:t>
            </a:r>
            <a:r>
              <a:rPr lang="en-US" sz="2400" dirty="0" smtClean="0">
                <a:latin typeface="+mj-lt"/>
                <a:cs typeface="Arial" charset="0"/>
              </a:rPr>
              <a:t>		          10.011  </a:t>
            </a:r>
            <a:r>
              <a:rPr lang="en-US" sz="2400" dirty="0" smtClean="0">
                <a:latin typeface="+mj-lt"/>
                <a:cs typeface="Times New Roman" pitchFamily="18" charset="0"/>
              </a:rPr>
              <a:t>× </a:t>
            </a:r>
            <a:r>
              <a:rPr lang="en-US" sz="2400" dirty="0">
                <a:latin typeface="+mj-lt"/>
                <a:cs typeface="Times New Roman" pitchFamily="18" charset="0"/>
              </a:rPr>
              <a:t>2</a:t>
            </a:r>
            <a:r>
              <a:rPr lang="en-US" sz="2400" baseline="30000" dirty="0">
                <a:latin typeface="+mj-lt"/>
                <a:cs typeface="Times New Roman" pitchFamily="18" charset="0"/>
              </a:rPr>
              <a:t>1</a:t>
            </a:r>
          </a:p>
        </p:txBody>
      </p:sp>
      <p:sp>
        <p:nvSpPr>
          <p:cNvPr id="973831" name="Line 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1981200" y="50292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Floating-Point Addition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6672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4855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370026"/>
              </p:ext>
            </p:extLst>
          </p:nvPr>
        </p:nvGraphicFramePr>
        <p:xfrm>
          <a:off x="838200" y="4267200"/>
          <a:ext cx="7477125" cy="1246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03" name="VISIO" r:id="rId7" imgW="2761560" imgH="460440" progId="Visio.Drawing.6">
                  <p:embed/>
                </p:oleObj>
              </mc:Choice>
              <mc:Fallback>
                <p:oleObj name="VISIO" r:id="rId7" imgW="2761560" imgH="460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267200"/>
                        <a:ext cx="7477125" cy="1246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485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7485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09600" y="914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6.	Normalize mantissa and adjust exponent if necessary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10.011 </a:t>
            </a:r>
            <a:r>
              <a:rPr lang="en-US" sz="2400" dirty="0"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latin typeface="+mj-lt"/>
                <a:cs typeface="Times New Roman" pitchFamily="18" charset="0"/>
              </a:rPr>
              <a:t>1 </a:t>
            </a:r>
            <a:r>
              <a:rPr lang="en-US" sz="2400" dirty="0">
                <a:latin typeface="+mj-lt"/>
                <a:cs typeface="Arial" charset="0"/>
              </a:rPr>
              <a:t>= 1.0011 </a:t>
            </a:r>
            <a:r>
              <a:rPr lang="en-US" sz="2400" dirty="0">
                <a:latin typeface="+mj-lt"/>
                <a:cs typeface="Times New Roman" pitchFamily="18" charset="0"/>
              </a:rPr>
              <a:t>× </a:t>
            </a:r>
            <a:r>
              <a:rPr lang="en-US" sz="2400" dirty="0" smtClean="0">
                <a:latin typeface="+mj-lt"/>
                <a:cs typeface="Times New Roman" pitchFamily="18" charset="0"/>
              </a:rPr>
              <a:t>2</a:t>
            </a:r>
            <a:r>
              <a:rPr lang="en-US" sz="2400" baseline="30000" dirty="0" smtClean="0">
                <a:latin typeface="+mj-lt"/>
                <a:cs typeface="Times New Roman" pitchFamily="18" charset="0"/>
              </a:rPr>
              <a:t>2</a:t>
            </a:r>
          </a:p>
          <a:p>
            <a:pPr marL="533400" indent="-533400">
              <a:spcBef>
                <a:spcPct val="20000"/>
              </a:spcBef>
            </a:pPr>
            <a:endParaRPr lang="en-US" sz="1000" baseline="30000" dirty="0">
              <a:latin typeface="+mj-lt"/>
              <a:cs typeface="Times New Roman" pitchFamily="18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7.	Round result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No need (fits in 23 bits</a:t>
            </a:r>
            <a:r>
              <a:rPr lang="en-US" sz="2400" dirty="0" smtClean="0">
                <a:latin typeface="+mj-lt"/>
                <a:cs typeface="Arial" charset="0"/>
              </a:rPr>
              <a:t>)</a:t>
            </a:r>
          </a:p>
          <a:p>
            <a:pPr marL="533400" indent="-533400">
              <a:spcBef>
                <a:spcPct val="20000"/>
              </a:spcBef>
            </a:pPr>
            <a:endParaRPr lang="en-US" sz="10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8.	Assemble exponent and fraction back into floating-point format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S = 0, E = 2 + 127 = 129 = 10000001</a:t>
            </a:r>
            <a:r>
              <a:rPr lang="en-US" sz="2400" baseline="-25000" dirty="0">
                <a:latin typeface="+mj-lt"/>
                <a:cs typeface="Arial" charset="0"/>
              </a:rPr>
              <a:t>2</a:t>
            </a:r>
            <a:r>
              <a:rPr lang="en-US" sz="2400" dirty="0">
                <a:latin typeface="+mj-lt"/>
                <a:cs typeface="Arial" charset="0"/>
              </a:rPr>
              <a:t>, F = 001100..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15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	     </a:t>
            </a:r>
            <a:r>
              <a:rPr lang="en-US" sz="2400" dirty="0" smtClean="0">
                <a:latin typeface="+mj-lt"/>
                <a:cs typeface="Arial" charset="0"/>
              </a:rPr>
              <a:t>		</a:t>
            </a:r>
            <a:r>
              <a:rPr lang="en-US" sz="2000" dirty="0" smtClean="0">
                <a:latin typeface="+mj-lt"/>
                <a:cs typeface="Arial" charset="0"/>
              </a:rPr>
              <a:t>in </a:t>
            </a:r>
            <a:r>
              <a:rPr lang="en-US" sz="2000" dirty="0">
                <a:latin typeface="+mj-lt"/>
                <a:cs typeface="Arial" charset="0"/>
              </a:rPr>
              <a:t>hexadecimal</a:t>
            </a:r>
            <a:r>
              <a:rPr lang="en-US" sz="2000" b="1" dirty="0">
                <a:solidFill>
                  <a:schemeClr val="accent1"/>
                </a:solidFill>
                <a:latin typeface="+mj-lt"/>
                <a:cs typeface="Arial" charset="0"/>
              </a:rPr>
              <a:t>: 0x40980000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Floating Point Addition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4904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5878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2707215"/>
              </p:ext>
            </p:extLst>
          </p:nvPr>
        </p:nvGraphicFramePr>
        <p:xfrm>
          <a:off x="2209800" y="3122612"/>
          <a:ext cx="4697413" cy="274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6" name="VISIO" r:id="rId8" imgW="2080800" imgH="1216440" progId="Visio.Drawing.6">
                  <p:embed/>
                </p:oleObj>
              </mc:Choice>
              <mc:Fallback>
                <p:oleObj name="VISIO" r:id="rId8" imgW="2080800" imgH="1216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122612"/>
                        <a:ext cx="4697413" cy="2744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587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7587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7587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Increments on each clock </a:t>
            </a:r>
            <a:r>
              <a:rPr lang="en-US" sz="2600" dirty="0" smtClean="0">
                <a:latin typeface="+mj-lt"/>
                <a:cs typeface="Arial" charset="0"/>
              </a:rPr>
              <a:t>edge</a:t>
            </a:r>
            <a:endParaRPr lang="en-US" sz="26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Used to cycle through numbers. For example,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000, 001, 010, 011, 100, 101, 110, 111, 000, 001…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Example uses: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Digital clock displays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Program counter: keeps track of current instruction executing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Counters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86354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6900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901454"/>
              </p:ext>
            </p:extLst>
          </p:nvPr>
        </p:nvGraphicFramePr>
        <p:xfrm>
          <a:off x="1524000" y="3876020"/>
          <a:ext cx="1360488" cy="152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02" name="VISIO" r:id="rId11" imgW="612360" imgH="720360" progId="Visio.Drawing.6">
                  <p:embed/>
                </p:oleObj>
              </mc:Choice>
              <mc:Fallback>
                <p:oleObj name="VISIO" r:id="rId11" imgW="612360" imgH="7203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876020"/>
                        <a:ext cx="1360488" cy="1528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6904" name="Object 8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4793840"/>
              </p:ext>
            </p:extLst>
          </p:nvPr>
        </p:nvGraphicFramePr>
        <p:xfrm>
          <a:off x="3042138" y="3644856"/>
          <a:ext cx="5257800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03" name="VISIO" r:id="rId13" imgW="1914480" imgH="743040" progId="Visio.Drawing.6">
                  <p:embed/>
                </p:oleObj>
              </mc:Choice>
              <mc:Fallback>
                <p:oleObj name="VISIO" r:id="rId13" imgW="1914480" imgH="743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2138" y="3644856"/>
                        <a:ext cx="5257800" cy="194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6898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7690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76903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038600" y="3204507"/>
            <a:ext cx="3048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1D40EF"/>
                </a:solidFill>
              </a:rPr>
              <a:t>Implementation:</a:t>
            </a:r>
          </a:p>
        </p:txBody>
      </p:sp>
      <p:sp>
        <p:nvSpPr>
          <p:cNvPr id="976905" name="Rectangle 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144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Shift a new </a:t>
            </a:r>
            <a:r>
              <a:rPr lang="en-US" sz="2600" dirty="0" smtClean="0">
                <a:latin typeface="+mj-lt"/>
                <a:cs typeface="Arial" charset="0"/>
              </a:rPr>
              <a:t>bit </a:t>
            </a:r>
            <a:r>
              <a:rPr lang="en-US" sz="2600" dirty="0">
                <a:latin typeface="+mj-lt"/>
                <a:cs typeface="Arial" charset="0"/>
              </a:rPr>
              <a:t>in on each clock edge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Shift a </a:t>
            </a:r>
            <a:r>
              <a:rPr lang="en-US" sz="2600" dirty="0" smtClean="0">
                <a:latin typeface="+mj-lt"/>
                <a:cs typeface="Arial" charset="0"/>
              </a:rPr>
              <a:t>bit </a:t>
            </a:r>
            <a:r>
              <a:rPr lang="en-US" sz="2600" dirty="0">
                <a:latin typeface="+mj-lt"/>
                <a:cs typeface="Arial" charset="0"/>
              </a:rPr>
              <a:t>out on each clock edge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i="1" dirty="0">
                <a:latin typeface="+mj-lt"/>
                <a:cs typeface="Arial" charset="0"/>
              </a:rPr>
              <a:t>Serial-to-parallel converter</a:t>
            </a:r>
            <a:r>
              <a:rPr lang="en-US" sz="2600" dirty="0">
                <a:latin typeface="+mj-lt"/>
                <a:cs typeface="Arial" charset="0"/>
              </a:rPr>
              <a:t>: converts serial input (</a:t>
            </a:r>
            <a:r>
              <a:rPr lang="en-US" sz="2600" i="1" dirty="0">
                <a:latin typeface="+mj-lt"/>
                <a:cs typeface="Arial" charset="0"/>
              </a:rPr>
              <a:t>S</a:t>
            </a:r>
            <a:r>
              <a:rPr lang="en-US" sz="2600" baseline="-25000" dirty="0">
                <a:latin typeface="+mj-lt"/>
                <a:cs typeface="Arial" charset="0"/>
              </a:rPr>
              <a:t>in</a:t>
            </a:r>
            <a:r>
              <a:rPr lang="en-US" sz="2600" dirty="0">
                <a:latin typeface="+mj-lt"/>
                <a:cs typeface="Arial" charset="0"/>
              </a:rPr>
              <a:t>) to parallel output (</a:t>
            </a:r>
            <a:r>
              <a:rPr lang="en-US" sz="2600" i="1" dirty="0">
                <a:latin typeface="+mj-lt"/>
                <a:cs typeface="Arial" charset="0"/>
              </a:rPr>
              <a:t>Q</a:t>
            </a:r>
            <a:r>
              <a:rPr lang="en-US" sz="2600" baseline="-25000" dirty="0">
                <a:latin typeface="+mj-lt"/>
                <a:cs typeface="Arial" charset="0"/>
              </a:rPr>
              <a:t>0:</a:t>
            </a:r>
            <a:r>
              <a:rPr lang="en-US" sz="2600" i="1" baseline="-25000" dirty="0">
                <a:latin typeface="+mj-lt"/>
                <a:cs typeface="Arial" charset="0"/>
              </a:rPr>
              <a:t>N</a:t>
            </a:r>
            <a:r>
              <a:rPr lang="en-US" sz="2600" baseline="-25000" dirty="0">
                <a:latin typeface="+mj-lt"/>
                <a:cs typeface="Arial" charset="0"/>
              </a:rPr>
              <a:t>-1</a:t>
            </a:r>
            <a:r>
              <a:rPr lang="en-US" sz="2600" dirty="0">
                <a:latin typeface="+mj-lt"/>
                <a:cs typeface="Arial" charset="0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Shift Registers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524000" y="3200400"/>
            <a:ext cx="1905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 smtClean="0">
                <a:solidFill>
                  <a:srgbClr val="1D40EF"/>
                </a:solidFill>
              </a:rPr>
              <a:t>Symbol:</a:t>
            </a:r>
            <a:endParaRPr lang="en-US" sz="2800" b="1" dirty="0">
              <a:solidFill>
                <a:srgbClr val="1D40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117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7925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35599638"/>
              </p:ext>
            </p:extLst>
          </p:nvPr>
        </p:nvGraphicFramePr>
        <p:xfrm>
          <a:off x="1295400" y="3416300"/>
          <a:ext cx="7315200" cy="214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3" name="VISIO" r:id="rId8" imgW="3257640" imgH="1000080" progId="Visio.Drawing.6">
                  <p:embed/>
                </p:oleObj>
              </mc:Choice>
              <mc:Fallback>
                <p:oleObj name="VISIO" r:id="rId8" imgW="3257640" imgH="1000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416300"/>
                        <a:ext cx="7315200" cy="214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792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7792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7792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When </a:t>
            </a:r>
            <a:r>
              <a:rPr lang="en-US" sz="2400" i="1" dirty="0">
                <a:latin typeface="+mj-lt"/>
                <a:cs typeface="Arial" charset="0"/>
              </a:rPr>
              <a:t>Load</a:t>
            </a:r>
            <a:r>
              <a:rPr lang="en-US" sz="2400" dirty="0">
                <a:latin typeface="+mj-lt"/>
                <a:cs typeface="Arial" charset="0"/>
              </a:rPr>
              <a:t> = 1, acts as a normal </a:t>
            </a: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-bit register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When </a:t>
            </a:r>
            <a:r>
              <a:rPr lang="en-US" sz="2400" i="1" dirty="0">
                <a:latin typeface="+mj-lt"/>
                <a:cs typeface="Arial" charset="0"/>
              </a:rPr>
              <a:t>Load</a:t>
            </a:r>
            <a:r>
              <a:rPr lang="en-US" sz="2400" dirty="0">
                <a:latin typeface="+mj-lt"/>
                <a:cs typeface="Arial" charset="0"/>
              </a:rPr>
              <a:t> = 0, acts as a shift register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Now can act as a </a:t>
            </a:r>
            <a:r>
              <a:rPr lang="en-US" sz="2400" i="1" dirty="0">
                <a:latin typeface="+mj-lt"/>
                <a:cs typeface="Arial" charset="0"/>
              </a:rPr>
              <a:t>serial-to-parallel converter</a:t>
            </a:r>
            <a:r>
              <a:rPr lang="en-US" sz="2400" dirty="0">
                <a:latin typeface="+mj-lt"/>
                <a:cs typeface="Arial" charset="0"/>
              </a:rPr>
              <a:t> (S</a:t>
            </a:r>
            <a:r>
              <a:rPr lang="en-US" sz="2400" baseline="-25000" dirty="0">
                <a:latin typeface="+mj-lt"/>
                <a:cs typeface="Arial" charset="0"/>
              </a:rPr>
              <a:t>in</a:t>
            </a:r>
            <a:r>
              <a:rPr lang="en-US" sz="2400" dirty="0">
                <a:latin typeface="+mj-lt"/>
                <a:cs typeface="Arial" charset="0"/>
              </a:rPr>
              <a:t> to </a:t>
            </a:r>
            <a:r>
              <a:rPr lang="en-US" sz="2400" i="1" dirty="0">
                <a:latin typeface="+mj-lt"/>
                <a:cs typeface="Arial" charset="0"/>
              </a:rPr>
              <a:t>Q</a:t>
            </a:r>
            <a:r>
              <a:rPr lang="en-US" sz="2400" baseline="-25000" dirty="0">
                <a:latin typeface="+mj-lt"/>
                <a:cs typeface="Arial" charset="0"/>
              </a:rPr>
              <a:t>0:</a:t>
            </a:r>
            <a:r>
              <a:rPr lang="en-US" sz="2400" i="1" baseline="-25000" dirty="0">
                <a:latin typeface="+mj-lt"/>
                <a:cs typeface="Arial" charset="0"/>
              </a:rPr>
              <a:t>N</a:t>
            </a:r>
            <a:r>
              <a:rPr lang="en-US" sz="2400" baseline="-25000" dirty="0">
                <a:latin typeface="+mj-lt"/>
                <a:cs typeface="Arial" charset="0"/>
              </a:rPr>
              <a:t>-1</a:t>
            </a:r>
            <a:r>
              <a:rPr lang="en-US" sz="2400" dirty="0">
                <a:latin typeface="+mj-lt"/>
                <a:cs typeface="Arial" charset="0"/>
              </a:rPr>
              <a:t>) or a </a:t>
            </a:r>
            <a:r>
              <a:rPr lang="en-US" sz="2400" i="1" dirty="0">
                <a:latin typeface="+mj-lt"/>
                <a:cs typeface="Arial" charset="0"/>
              </a:rPr>
              <a:t>parallel-to-serial converter</a:t>
            </a:r>
            <a:r>
              <a:rPr lang="en-US" sz="2400" dirty="0">
                <a:latin typeface="+mj-lt"/>
                <a:cs typeface="Arial" charset="0"/>
              </a:rPr>
              <a:t> (</a:t>
            </a:r>
            <a:r>
              <a:rPr lang="en-US" sz="2400" i="1" dirty="0">
                <a:latin typeface="+mj-lt"/>
                <a:cs typeface="Arial" charset="0"/>
              </a:rPr>
              <a:t>D</a:t>
            </a:r>
            <a:r>
              <a:rPr lang="en-US" sz="2400" baseline="-25000" dirty="0">
                <a:latin typeface="+mj-lt"/>
                <a:cs typeface="Arial" charset="0"/>
              </a:rPr>
              <a:t>0:</a:t>
            </a:r>
            <a:r>
              <a:rPr lang="en-US" sz="2400" i="1" baseline="-25000" dirty="0">
                <a:latin typeface="+mj-lt"/>
                <a:cs typeface="Arial" charset="0"/>
              </a:rPr>
              <a:t>N</a:t>
            </a:r>
            <a:r>
              <a:rPr lang="en-US" sz="2400" baseline="-25000" dirty="0">
                <a:latin typeface="+mj-lt"/>
                <a:cs typeface="Arial" charset="0"/>
              </a:rPr>
              <a:t>-1</a:t>
            </a:r>
            <a:r>
              <a:rPr lang="en-US" sz="2400" dirty="0">
                <a:latin typeface="+mj-lt"/>
                <a:cs typeface="Arial" charset="0"/>
              </a:rPr>
              <a:t> to </a:t>
            </a:r>
            <a:r>
              <a:rPr lang="en-US" sz="2400" i="1" dirty="0" err="1">
                <a:latin typeface="+mj-lt"/>
                <a:cs typeface="Arial" charset="0"/>
              </a:rPr>
              <a:t>S</a:t>
            </a:r>
            <a:r>
              <a:rPr lang="en-US" sz="2400" baseline="-25000" dirty="0" err="1">
                <a:latin typeface="+mj-lt"/>
                <a:cs typeface="Arial" charset="0"/>
              </a:rPr>
              <a:t>out</a:t>
            </a:r>
            <a:r>
              <a:rPr lang="en-US" sz="2400" dirty="0">
                <a:latin typeface="+mj-lt"/>
                <a:cs typeface="Arial" charset="0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Shift Register with Parallel Load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9195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8949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5246888"/>
              </p:ext>
            </p:extLst>
          </p:nvPr>
        </p:nvGraphicFramePr>
        <p:xfrm>
          <a:off x="4785360" y="3480990"/>
          <a:ext cx="3368040" cy="2462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98" name="VISIO" r:id="rId8" imgW="1212480" imgH="926640" progId="Visio.Drawing.6">
                  <p:embed/>
                </p:oleObj>
              </mc:Choice>
              <mc:Fallback>
                <p:oleObj name="VISIO" r:id="rId8" imgW="1212480" imgH="9266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5360" y="3480990"/>
                        <a:ext cx="3368040" cy="2462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894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7894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86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7895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57200" y="990600"/>
            <a:ext cx="5562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Efficiently store large amounts of data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3 </a:t>
            </a:r>
            <a:r>
              <a:rPr lang="en-US" sz="2400" dirty="0">
                <a:latin typeface="+mj-lt"/>
                <a:cs typeface="Arial" charset="0"/>
              </a:rPr>
              <a:t>common types: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Dynamic random access memory (DRAM)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Static random access memory (SRAM)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Read only memory (ROM)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i="1" dirty="0" smtClean="0">
                <a:latin typeface="+mj-lt"/>
                <a:cs typeface="Arial" charset="0"/>
              </a:rPr>
              <a:t>M</a:t>
            </a:r>
            <a:r>
              <a:rPr lang="en-US" sz="2400" dirty="0" smtClean="0">
                <a:latin typeface="+mj-lt"/>
                <a:cs typeface="Arial" charset="0"/>
              </a:rPr>
              <a:t>-bit </a:t>
            </a:r>
            <a:r>
              <a:rPr lang="en-US" sz="2400" dirty="0">
                <a:latin typeface="+mj-lt"/>
                <a:cs typeface="Arial" charset="0"/>
              </a:rPr>
              <a:t>data value </a:t>
            </a:r>
            <a:r>
              <a:rPr lang="en-US" sz="2400" dirty="0" smtClean="0">
                <a:latin typeface="+mj-lt"/>
                <a:cs typeface="Arial" charset="0"/>
              </a:rPr>
              <a:t>read/ written </a:t>
            </a:r>
            <a:r>
              <a:rPr lang="en-US" sz="2400" dirty="0">
                <a:latin typeface="+mj-lt"/>
                <a:cs typeface="Arial" charset="0"/>
              </a:rPr>
              <a:t>at each unique </a:t>
            </a: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-bit </a:t>
            </a:r>
            <a:r>
              <a:rPr lang="en-US" sz="2400" dirty="0" smtClean="0">
                <a:latin typeface="+mj-lt"/>
                <a:cs typeface="Arial" charset="0"/>
              </a:rPr>
              <a:t>address</a:t>
            </a: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Arrays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643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8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" y="990600"/>
            <a:ext cx="8763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Compute </a:t>
            </a:r>
            <a:r>
              <a:rPr lang="en-US" sz="2400" b="1" i="1" dirty="0" err="1" smtClean="0">
                <a:latin typeface="+mj-lt"/>
                <a:cs typeface="Arial" charset="0"/>
              </a:rPr>
              <a:t>C</a:t>
            </a:r>
            <a:r>
              <a:rPr lang="en-US" sz="2400" b="1" baseline="-25000" dirty="0" err="1" smtClean="0">
                <a:latin typeface="+mj-lt"/>
                <a:cs typeface="Arial" charset="0"/>
              </a:rPr>
              <a:t>out</a:t>
            </a:r>
            <a:r>
              <a:rPr lang="en-US" sz="2400" b="1" dirty="0" smtClean="0">
                <a:latin typeface="+mj-lt"/>
                <a:cs typeface="Arial" charset="0"/>
              </a:rPr>
              <a:t> </a:t>
            </a:r>
            <a:r>
              <a:rPr lang="en-US" sz="2400" b="1" dirty="0">
                <a:latin typeface="+mj-lt"/>
                <a:cs typeface="Arial" charset="0"/>
              </a:rPr>
              <a:t>for </a:t>
            </a:r>
            <a:r>
              <a:rPr lang="en-US" sz="2400" b="1" i="1" dirty="0">
                <a:latin typeface="+mj-lt"/>
                <a:cs typeface="Arial" charset="0"/>
              </a:rPr>
              <a:t>k</a:t>
            </a:r>
            <a:r>
              <a:rPr lang="en-US" sz="2400" b="1" dirty="0">
                <a:latin typeface="+mj-lt"/>
                <a:cs typeface="Arial" charset="0"/>
              </a:rPr>
              <a:t>-bit blocks using </a:t>
            </a:r>
            <a:r>
              <a:rPr lang="en-US" sz="2400" b="1" i="1" dirty="0" smtClean="0">
                <a:latin typeface="+mj-lt"/>
                <a:cs typeface="Arial" charset="0"/>
              </a:rPr>
              <a:t>generate</a:t>
            </a:r>
            <a:r>
              <a:rPr lang="en-US" sz="2400" b="1" dirty="0" smtClean="0">
                <a:latin typeface="+mj-lt"/>
                <a:cs typeface="Arial" charset="0"/>
              </a:rPr>
              <a:t> and </a:t>
            </a:r>
            <a:r>
              <a:rPr lang="en-US" sz="2400" b="1" i="1" dirty="0" smtClean="0">
                <a:latin typeface="+mj-lt"/>
                <a:cs typeface="Arial" charset="0"/>
              </a:rPr>
              <a:t>propagate </a:t>
            </a:r>
            <a:r>
              <a:rPr lang="en-US" sz="2400" b="1" dirty="0">
                <a:latin typeface="+mj-lt"/>
                <a:cs typeface="Arial" charset="0"/>
              </a:rPr>
              <a:t>signals</a:t>
            </a:r>
          </a:p>
          <a:p>
            <a:pPr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  <a:cs typeface="Arial" charset="0"/>
              </a:rPr>
              <a:t>     Some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definitions: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C</a:t>
            </a:r>
            <a:r>
              <a:rPr lang="en-US" sz="2000" dirty="0" smtClean="0">
                <a:latin typeface="+mj-lt"/>
                <a:cs typeface="Arial" charset="0"/>
              </a:rPr>
              <a:t>olumn </a:t>
            </a:r>
            <a:r>
              <a:rPr lang="en-US" sz="2000" i="1" dirty="0" err="1" smtClean="0">
                <a:latin typeface="+mj-lt"/>
                <a:cs typeface="Arial" charset="0"/>
              </a:rPr>
              <a:t>i</a:t>
            </a:r>
            <a:r>
              <a:rPr lang="en-US" sz="2000" dirty="0" smtClean="0"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produces a carry out by either </a:t>
            </a:r>
            <a:r>
              <a:rPr lang="en-US" sz="2000" b="1" i="1" dirty="0">
                <a:latin typeface="+mj-lt"/>
                <a:cs typeface="Arial" charset="0"/>
              </a:rPr>
              <a:t>generating</a:t>
            </a:r>
            <a:r>
              <a:rPr lang="en-US" sz="2000" dirty="0">
                <a:latin typeface="+mj-lt"/>
                <a:cs typeface="Arial" charset="0"/>
              </a:rPr>
              <a:t> a </a:t>
            </a:r>
            <a:r>
              <a:rPr lang="en-US" sz="2000" dirty="0" smtClean="0">
                <a:latin typeface="+mj-lt"/>
                <a:cs typeface="Arial" charset="0"/>
              </a:rPr>
              <a:t>carry out </a:t>
            </a:r>
            <a:r>
              <a:rPr lang="en-US" sz="2000" dirty="0">
                <a:latin typeface="+mj-lt"/>
                <a:cs typeface="Arial" charset="0"/>
              </a:rPr>
              <a:t>or </a:t>
            </a:r>
            <a:r>
              <a:rPr lang="en-US" sz="2000" b="1" i="1" dirty="0">
                <a:latin typeface="+mj-lt"/>
                <a:cs typeface="Arial" charset="0"/>
              </a:rPr>
              <a:t>propagating</a:t>
            </a:r>
            <a:r>
              <a:rPr lang="en-US" sz="2000" dirty="0">
                <a:latin typeface="+mj-lt"/>
                <a:cs typeface="Arial" charset="0"/>
              </a:rPr>
              <a:t> a carry in to the carry </a:t>
            </a:r>
            <a:r>
              <a:rPr lang="en-US" sz="2000" dirty="0" smtClean="0">
                <a:latin typeface="+mj-lt"/>
                <a:cs typeface="Arial" charset="0"/>
              </a:rPr>
              <a:t>out</a:t>
            </a:r>
            <a:endParaRPr lang="en-US" sz="2000" dirty="0">
              <a:latin typeface="+mj-lt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Carry-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Lookahead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Adder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75985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9974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31715531"/>
              </p:ext>
            </p:extLst>
          </p:nvPr>
        </p:nvGraphicFramePr>
        <p:xfrm>
          <a:off x="6019800" y="1852735"/>
          <a:ext cx="2438400" cy="178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76" name="VISIO" r:id="rId8" imgW="1212480" imgH="926640" progId="Visio.Drawing.6">
                  <p:embed/>
                </p:oleObj>
              </mc:Choice>
              <mc:Fallback>
                <p:oleObj name="VISIO" r:id="rId8" imgW="1212480" imgH="9266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852735"/>
                        <a:ext cx="2438400" cy="178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9979" name="Object 11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347327530"/>
              </p:ext>
            </p:extLst>
          </p:nvPr>
        </p:nvGraphicFramePr>
        <p:xfrm>
          <a:off x="1600200" y="3717925"/>
          <a:ext cx="5257800" cy="245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77" name="VISIO" r:id="rId10" imgW="2552400" imgH="1246680" progId="Visio.Drawing.6">
                  <p:embed/>
                </p:oleObj>
              </mc:Choice>
              <mc:Fallback>
                <p:oleObj name="VISIO" r:id="rId10" imgW="2552400" imgH="1246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717925"/>
                        <a:ext cx="5257800" cy="245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9976" name="Rectangle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2</a:t>
            </a:r>
            <a:r>
              <a:rPr lang="en-US" sz="2400" dirty="0" smtClean="0">
                <a:latin typeface="+mj-lt"/>
                <a:cs typeface="Arial" charset="0"/>
              </a:rPr>
              <a:t>-dimensional </a:t>
            </a:r>
            <a:r>
              <a:rPr lang="en-US" sz="2400" dirty="0">
                <a:latin typeface="+mj-lt"/>
                <a:cs typeface="Arial" charset="0"/>
              </a:rPr>
              <a:t>array of bit cells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Each bit cell stores one bit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i="1" dirty="0" smtClean="0">
                <a:latin typeface="+mj-lt"/>
                <a:cs typeface="Arial" charset="0"/>
              </a:rPr>
              <a:t>N</a:t>
            </a:r>
            <a:r>
              <a:rPr lang="en-US" sz="2400" dirty="0" smtClean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address bits and </a:t>
            </a:r>
            <a:r>
              <a:rPr lang="en-US" sz="2400" i="1" dirty="0">
                <a:latin typeface="+mj-lt"/>
                <a:cs typeface="Arial" charset="0"/>
              </a:rPr>
              <a:t>M</a:t>
            </a:r>
            <a:r>
              <a:rPr lang="en-US" sz="2400" dirty="0">
                <a:latin typeface="+mj-lt"/>
                <a:cs typeface="Arial" charset="0"/>
              </a:rPr>
              <a:t> data bits: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2</a:t>
            </a:r>
            <a:r>
              <a:rPr lang="en-US" sz="2000" i="1" baseline="30000" dirty="0">
                <a:latin typeface="+mj-lt"/>
                <a:cs typeface="Arial" charset="0"/>
              </a:rPr>
              <a:t>N</a:t>
            </a:r>
            <a:r>
              <a:rPr lang="en-US" sz="2000" dirty="0">
                <a:latin typeface="+mj-lt"/>
                <a:cs typeface="Arial" charset="0"/>
              </a:rPr>
              <a:t> rows and </a:t>
            </a:r>
            <a:r>
              <a:rPr lang="en-US" sz="2000" i="1" dirty="0">
                <a:latin typeface="+mj-lt"/>
                <a:cs typeface="Arial" charset="0"/>
              </a:rPr>
              <a:t>M</a:t>
            </a:r>
            <a:r>
              <a:rPr lang="en-US" sz="2000" dirty="0">
                <a:latin typeface="+mj-lt"/>
                <a:cs typeface="Arial" charset="0"/>
              </a:rPr>
              <a:t> columns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Depth: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number of rows (number of words)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Width: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number of columns (size of word)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Array size: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depth </a:t>
            </a:r>
            <a:r>
              <a:rPr lang="en-US" sz="2000" dirty="0">
                <a:latin typeface="+mj-lt"/>
                <a:cs typeface="Times New Roman" pitchFamily="18" charset="0"/>
              </a:rPr>
              <a:t>× width = 2</a:t>
            </a:r>
            <a:r>
              <a:rPr lang="en-US" sz="2000" i="1" baseline="30000" dirty="0">
                <a:latin typeface="+mj-lt"/>
                <a:cs typeface="Arial" charset="0"/>
              </a:rPr>
              <a:t>N</a:t>
            </a:r>
            <a:r>
              <a:rPr lang="en-US" sz="2000" dirty="0">
                <a:latin typeface="+mj-lt"/>
                <a:cs typeface="Arial" charset="0"/>
              </a:rPr>
              <a:t>  </a:t>
            </a:r>
            <a:r>
              <a:rPr lang="en-US" sz="2000" dirty="0">
                <a:latin typeface="+mj-lt"/>
                <a:cs typeface="Times New Roman" pitchFamily="18" charset="0"/>
              </a:rPr>
              <a:t>× </a:t>
            </a:r>
            <a:r>
              <a:rPr lang="en-US" sz="2000" dirty="0">
                <a:latin typeface="+mj-lt"/>
                <a:cs typeface="Arial" charset="0"/>
              </a:rPr>
              <a:t> </a:t>
            </a:r>
            <a:r>
              <a:rPr lang="en-US" sz="2000" i="1" dirty="0">
                <a:latin typeface="+mj-lt"/>
                <a:cs typeface="Arial" charset="0"/>
              </a:rPr>
              <a:t>M</a:t>
            </a:r>
            <a:r>
              <a:rPr lang="en-US" sz="2000" dirty="0">
                <a:latin typeface="+mj-lt"/>
                <a:cs typeface="Arial" charset="0"/>
              </a:rPr>
              <a:t> </a:t>
            </a:r>
            <a:endParaRPr lang="en-US" sz="2000" dirty="0">
              <a:latin typeface="+mj-lt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+mj-lt"/>
              <a:cs typeface="Times New Roman" pitchFamily="18" charset="0"/>
            </a:endParaRPr>
          </a:p>
        </p:txBody>
      </p:sp>
      <p:sp>
        <p:nvSpPr>
          <p:cNvPr id="979970" name="Rectangle 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Arrays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01455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7383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31719030"/>
              </p:ext>
            </p:extLst>
          </p:nvPr>
        </p:nvGraphicFramePr>
        <p:xfrm>
          <a:off x="1600200" y="3276600"/>
          <a:ext cx="5943600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47" name="VISIO" r:id="rId8" imgW="2552400" imgH="1246680" progId="Visio.Drawing.6">
                  <p:embed/>
                </p:oleObj>
              </mc:Choice>
              <mc:Fallback>
                <p:oleObj name="VISIO" r:id="rId8" imgW="2552400" imgH="1246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276600"/>
                        <a:ext cx="5943600" cy="277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7384" name="Rectangle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2</a:t>
            </a:r>
            <a:r>
              <a:rPr lang="en-US" sz="2400" baseline="30000" dirty="0">
                <a:latin typeface="+mj-lt"/>
                <a:cs typeface="Arial" charset="0"/>
              </a:rPr>
              <a:t>2</a:t>
            </a:r>
            <a:r>
              <a:rPr lang="en-US" sz="2400" dirty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Times New Roman" pitchFamily="18" charset="0"/>
              </a:rPr>
              <a:t>×</a:t>
            </a:r>
            <a:r>
              <a:rPr lang="en-US" sz="2400" dirty="0">
                <a:latin typeface="+mj-lt"/>
                <a:cs typeface="Arial" charset="0"/>
              </a:rPr>
              <a:t> 3-bit array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Number of words: 4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Word size: 3-bits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For example, the 3-bit word stored at address 10 is 100</a:t>
            </a:r>
            <a:endParaRPr lang="en-US" sz="2400" dirty="0">
              <a:latin typeface="+mj-lt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+mj-lt"/>
              <a:cs typeface="Times New Roman" pitchFamily="18" charset="0"/>
            </a:endParaRPr>
          </a:p>
        </p:txBody>
      </p:sp>
      <p:sp>
        <p:nvSpPr>
          <p:cNvPr id="997378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97380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Array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5838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099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38552989"/>
              </p:ext>
            </p:extLst>
          </p:nvPr>
        </p:nvGraphicFramePr>
        <p:xfrm>
          <a:off x="2209800" y="1371600"/>
          <a:ext cx="4122738" cy="301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9" name="VISIO" r:id="rId7" imgW="1389600" imgH="1063080" progId="Visio.Drawing.6">
                  <p:embed/>
                </p:oleObj>
              </mc:Choice>
              <mc:Fallback>
                <p:oleObj name="VISIO" r:id="rId7" imgW="1389600" imgH="1063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371600"/>
                        <a:ext cx="4122738" cy="301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099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8099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Arrays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442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2020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39957749"/>
              </p:ext>
            </p:extLst>
          </p:nvPr>
        </p:nvGraphicFramePr>
        <p:xfrm>
          <a:off x="2794793" y="1168523"/>
          <a:ext cx="3402013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98" name="Visio" r:id="rId8" imgW="1164946" imgH="620573" progId="Visio.Drawing.11">
                  <p:embed/>
                </p:oleObj>
              </mc:Choice>
              <mc:Fallback>
                <p:oleObj name="Visio" r:id="rId8" imgW="1164946" imgH="62057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793" y="1168523"/>
                        <a:ext cx="3402013" cy="173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2023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015707984"/>
              </p:ext>
            </p:extLst>
          </p:nvPr>
        </p:nvGraphicFramePr>
        <p:xfrm>
          <a:off x="1905000" y="3489325"/>
          <a:ext cx="5715000" cy="267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99" name="Visio" r:id="rId10" imgW="3077870" imgH="1506322" progId="Visio.Drawing.11">
                  <p:embed/>
                </p:oleObj>
              </mc:Choice>
              <mc:Fallback>
                <p:oleObj name="Visio" r:id="rId10" imgW="3077870" imgH="150632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489325"/>
                        <a:ext cx="5715000" cy="2673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2018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8202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Array Bit Cells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3720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2020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07517620"/>
              </p:ext>
            </p:extLst>
          </p:nvPr>
        </p:nvGraphicFramePr>
        <p:xfrm>
          <a:off x="2794793" y="1168523"/>
          <a:ext cx="3402013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68" name="Visio" r:id="rId12" imgW="1164946" imgH="620573" progId="Visio.Drawing.11">
                  <p:embed/>
                </p:oleObj>
              </mc:Choice>
              <mc:Fallback>
                <p:oleObj name="Visio" r:id="rId12" imgW="1164946" imgH="62057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793" y="1168523"/>
                        <a:ext cx="3402013" cy="173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2023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585090267"/>
              </p:ext>
            </p:extLst>
          </p:nvPr>
        </p:nvGraphicFramePr>
        <p:xfrm>
          <a:off x="1905000" y="3489325"/>
          <a:ext cx="5715000" cy="267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69" name="Visio" r:id="rId14" imgW="3077870" imgH="1506322" progId="Visio.Drawing.11">
                  <p:embed/>
                </p:oleObj>
              </mc:Choice>
              <mc:Fallback>
                <p:oleObj name="Visio" r:id="rId14" imgW="3077870" imgH="150632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489325"/>
                        <a:ext cx="5715000" cy="2673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2018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8202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82025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648200" y="34290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982026" name="Text Box 1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648200" y="46482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982027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391400" y="34131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C00000"/>
                </a:solidFill>
              </a:rPr>
              <a:t>Z</a:t>
            </a:r>
          </a:p>
        </p:txBody>
      </p:sp>
      <p:sp>
        <p:nvSpPr>
          <p:cNvPr id="982028" name="Text Box 12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391400" y="46323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C00000"/>
                </a:solidFill>
              </a:rPr>
              <a:t>Z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Array Bit Cells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7308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3045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2269613"/>
              </p:ext>
            </p:extLst>
          </p:nvPr>
        </p:nvGraphicFramePr>
        <p:xfrm>
          <a:off x="1219200" y="2825405"/>
          <a:ext cx="6553200" cy="3499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43" name="VISIO" r:id="rId8" imgW="4036320" imgH="2255400" progId="Visio.Drawing.6">
                  <p:embed/>
                </p:oleObj>
              </mc:Choice>
              <mc:Fallback>
                <p:oleObj name="VISIO" r:id="rId8" imgW="4036320" imgH="22554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825405"/>
                        <a:ext cx="6553200" cy="3499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046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810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 err="1">
                <a:solidFill>
                  <a:srgbClr val="0070C0"/>
                </a:solidFill>
                <a:latin typeface="+mj-lt"/>
                <a:cs typeface="Arial" charset="0"/>
              </a:rPr>
              <a:t>Wordline</a:t>
            </a: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: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800" dirty="0" smtClean="0">
                <a:latin typeface="+mj-lt"/>
                <a:cs typeface="Arial" charset="0"/>
              </a:rPr>
              <a:t>like an enable</a:t>
            </a:r>
            <a:endParaRPr lang="en-US" sz="18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800" dirty="0" smtClean="0">
                <a:latin typeface="+mj-lt"/>
                <a:cs typeface="Arial" charset="0"/>
              </a:rPr>
              <a:t>single </a:t>
            </a:r>
            <a:r>
              <a:rPr lang="en-US" sz="1800" dirty="0">
                <a:latin typeface="+mj-lt"/>
                <a:cs typeface="Arial" charset="0"/>
              </a:rPr>
              <a:t>row in </a:t>
            </a:r>
            <a:r>
              <a:rPr lang="en-US" sz="1800" dirty="0" smtClean="0">
                <a:latin typeface="+mj-lt"/>
                <a:cs typeface="Arial" charset="0"/>
              </a:rPr>
              <a:t>memory </a:t>
            </a:r>
            <a:r>
              <a:rPr lang="en-US" sz="1800" dirty="0">
                <a:latin typeface="+mj-lt"/>
                <a:cs typeface="Arial" charset="0"/>
              </a:rPr>
              <a:t>array </a:t>
            </a:r>
            <a:r>
              <a:rPr lang="en-US" sz="1800" dirty="0" smtClean="0">
                <a:latin typeface="+mj-lt"/>
                <a:cs typeface="Arial" charset="0"/>
              </a:rPr>
              <a:t>read/written</a:t>
            </a:r>
            <a:endParaRPr lang="en-US" sz="18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corresponds to </a:t>
            </a:r>
            <a:r>
              <a:rPr lang="en-US" sz="1800" dirty="0" smtClean="0">
                <a:latin typeface="+mj-lt"/>
                <a:cs typeface="Arial" charset="0"/>
              </a:rPr>
              <a:t>unique </a:t>
            </a:r>
            <a:r>
              <a:rPr lang="en-US" sz="1800" dirty="0">
                <a:latin typeface="+mj-lt"/>
                <a:cs typeface="Arial" charset="0"/>
              </a:rPr>
              <a:t>address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only one </a:t>
            </a:r>
            <a:r>
              <a:rPr lang="en-US" sz="1800" dirty="0" err="1">
                <a:latin typeface="+mj-lt"/>
                <a:cs typeface="Arial" charset="0"/>
              </a:rPr>
              <a:t>wordline</a:t>
            </a:r>
            <a:r>
              <a:rPr lang="en-US" sz="1800" dirty="0">
                <a:latin typeface="+mj-lt"/>
                <a:cs typeface="Arial" charset="0"/>
              </a:rPr>
              <a:t> </a:t>
            </a:r>
            <a:r>
              <a:rPr lang="en-US" sz="1800" dirty="0" smtClean="0">
                <a:latin typeface="+mj-lt"/>
                <a:cs typeface="Arial" charset="0"/>
              </a:rPr>
              <a:t>HIGH </a:t>
            </a:r>
            <a:r>
              <a:rPr lang="en-US" sz="1800" dirty="0">
                <a:latin typeface="+mj-lt"/>
                <a:cs typeface="Arial" charset="0"/>
              </a:rPr>
              <a:t>at </a:t>
            </a:r>
            <a:r>
              <a:rPr lang="en-US" sz="1800" dirty="0" smtClean="0">
                <a:latin typeface="+mj-lt"/>
                <a:cs typeface="Arial" charset="0"/>
              </a:rPr>
              <a:t>once</a:t>
            </a:r>
            <a:endParaRPr lang="en-US" sz="2000" dirty="0">
              <a:latin typeface="+mj-lt"/>
              <a:cs typeface="Arial" charset="0"/>
            </a:endParaRPr>
          </a:p>
        </p:txBody>
      </p:sp>
      <p:sp>
        <p:nvSpPr>
          <p:cNvPr id="983042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83044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Array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00546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97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2298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2298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Random access memory (RAM):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volatile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Read only memory (ROM):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nonvolatile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Types of Memory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6784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42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9942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99430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Volatile:</a:t>
            </a:r>
            <a:r>
              <a:rPr lang="en-US" sz="3200" dirty="0">
                <a:latin typeface="+mj-lt"/>
                <a:cs typeface="Times New Roman" pitchFamily="18" charset="0"/>
              </a:rPr>
              <a:t> loses its data when </a:t>
            </a:r>
            <a:r>
              <a:rPr lang="en-US" sz="3200" dirty="0" smtClean="0">
                <a:latin typeface="+mj-lt"/>
                <a:cs typeface="Times New Roman" pitchFamily="18" charset="0"/>
              </a:rPr>
              <a:t>power off</a:t>
            </a:r>
            <a:endParaRPr lang="en-US" sz="3200" dirty="0">
              <a:latin typeface="+mj-lt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Read and written quickly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Main memory in your computer is RAM (DRAM)</a:t>
            </a:r>
          </a:p>
          <a:p>
            <a:pPr marL="342900" indent="-342900">
              <a:spcBef>
                <a:spcPct val="20000"/>
              </a:spcBef>
            </a:pPr>
            <a:endParaRPr lang="en-US" sz="3200" dirty="0">
              <a:latin typeface="+mj-lt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solidFill>
                  <a:schemeClr val="accent1"/>
                </a:solidFill>
                <a:latin typeface="+mj-lt"/>
                <a:cs typeface="Times New Roman" pitchFamily="18" charset="0"/>
              </a:rPr>
              <a:t>	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Historically called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random access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 memory because any data word </a:t>
            </a:r>
            <a:r>
              <a:rPr lang="en-US" sz="2400" dirty="0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accessed 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as easily as any other (in contrast to sequential access memories </a:t>
            </a:r>
            <a:r>
              <a:rPr lang="en-US" sz="2400" dirty="0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such as a 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tape recorder)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RAM: Random Access Memory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39130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0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24005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Nonvolatile:</a:t>
            </a:r>
            <a:r>
              <a:rPr lang="en-US" sz="32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3200" dirty="0">
                <a:latin typeface="+mj-lt"/>
                <a:cs typeface="Times New Roman" pitchFamily="18" charset="0"/>
              </a:rPr>
              <a:t>retains data when power </a:t>
            </a:r>
            <a:r>
              <a:rPr lang="en-US" sz="3200" dirty="0" smtClean="0">
                <a:latin typeface="+mj-lt"/>
                <a:cs typeface="Times New Roman" pitchFamily="18" charset="0"/>
              </a:rPr>
              <a:t>off</a:t>
            </a:r>
            <a:endParaRPr lang="en-US" sz="3200" dirty="0">
              <a:latin typeface="+mj-lt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Read quickly, but writing is impossible or slow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Flash memory in cameras, thumb drives, and digital cameras are all </a:t>
            </a:r>
            <a:r>
              <a:rPr lang="en-US" sz="3200" dirty="0" smtClean="0">
                <a:latin typeface="+mj-lt"/>
                <a:cs typeface="Times New Roman" pitchFamily="18" charset="0"/>
              </a:rPr>
              <a:t>ROMs</a:t>
            </a:r>
          </a:p>
          <a:p>
            <a:pPr>
              <a:spcBef>
                <a:spcPct val="20000"/>
              </a:spcBef>
            </a:pPr>
            <a:endParaRPr lang="en-US" sz="1000" dirty="0">
              <a:solidFill>
                <a:srgbClr val="0070C0"/>
              </a:solidFill>
              <a:latin typeface="+mj-lt"/>
              <a:cs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2400" dirty="0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Historically 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called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read only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 memory because ROMs </a:t>
            </a:r>
            <a:r>
              <a:rPr lang="en-US" sz="2400" dirty="0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were written 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at </a:t>
            </a:r>
            <a:r>
              <a:rPr lang="en-US" sz="2400" dirty="0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time of fabrication or 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by burning fuses. Once </a:t>
            </a:r>
            <a:r>
              <a:rPr lang="en-US" sz="2400" dirty="0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a ROM 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was configured, it could not be written again. This is no longer the case for Flash memory and other types of ROMs.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ROM: Read Only Memory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2954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45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0045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0045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 smtClean="0">
                <a:latin typeface="+mj-lt"/>
                <a:cs typeface="Arial" charset="0"/>
              </a:rPr>
              <a:t>DRAM</a:t>
            </a:r>
            <a:r>
              <a:rPr lang="en-US" sz="3200" dirty="0" smtClean="0">
                <a:latin typeface="+mj-lt"/>
                <a:cs typeface="Arial" charset="0"/>
              </a:rPr>
              <a:t> (Dynamic </a:t>
            </a:r>
            <a:r>
              <a:rPr lang="en-US" sz="3200" dirty="0">
                <a:latin typeface="+mj-lt"/>
                <a:cs typeface="Arial" charset="0"/>
              </a:rPr>
              <a:t>random access </a:t>
            </a:r>
            <a:r>
              <a:rPr lang="en-US" sz="3200" dirty="0" smtClean="0">
                <a:latin typeface="+mj-lt"/>
                <a:cs typeface="Arial" charset="0"/>
              </a:rPr>
              <a:t>memory)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 smtClean="0">
                <a:latin typeface="+mj-lt"/>
                <a:cs typeface="Arial" charset="0"/>
              </a:rPr>
              <a:t>SRAM</a:t>
            </a:r>
            <a:r>
              <a:rPr lang="en-US" sz="3200" dirty="0" smtClean="0">
                <a:latin typeface="+mj-lt"/>
                <a:cs typeface="Arial" charset="0"/>
              </a:rPr>
              <a:t> (Static </a:t>
            </a:r>
            <a:r>
              <a:rPr lang="en-US" sz="3200" dirty="0">
                <a:latin typeface="+mj-lt"/>
                <a:cs typeface="Arial" charset="0"/>
              </a:rPr>
              <a:t>random access </a:t>
            </a:r>
            <a:r>
              <a:rPr lang="en-US" sz="3200" dirty="0" smtClean="0">
                <a:latin typeface="+mj-lt"/>
                <a:cs typeface="Arial" charset="0"/>
              </a:rPr>
              <a:t>memory)</a:t>
            </a: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Differ in how they store data: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DRAM uses a capacitor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SRAM uses cross-coupled inverters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Types of RAM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3104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8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" y="990600"/>
            <a:ext cx="8763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Compute </a:t>
            </a:r>
            <a:r>
              <a:rPr lang="en-US" sz="2400" b="1" i="1" dirty="0" err="1" smtClean="0">
                <a:latin typeface="+mj-lt"/>
                <a:cs typeface="Arial" charset="0"/>
              </a:rPr>
              <a:t>C</a:t>
            </a:r>
            <a:r>
              <a:rPr lang="en-US" sz="2400" b="1" baseline="-25000" dirty="0" err="1" smtClean="0">
                <a:latin typeface="+mj-lt"/>
                <a:cs typeface="Arial" charset="0"/>
              </a:rPr>
              <a:t>out</a:t>
            </a:r>
            <a:r>
              <a:rPr lang="en-US" sz="2400" b="1" dirty="0" smtClean="0">
                <a:latin typeface="+mj-lt"/>
                <a:cs typeface="Arial" charset="0"/>
              </a:rPr>
              <a:t> </a:t>
            </a:r>
            <a:r>
              <a:rPr lang="en-US" sz="2400" b="1" dirty="0">
                <a:latin typeface="+mj-lt"/>
                <a:cs typeface="Arial" charset="0"/>
              </a:rPr>
              <a:t>for </a:t>
            </a:r>
            <a:r>
              <a:rPr lang="en-US" sz="2400" b="1" i="1" dirty="0">
                <a:latin typeface="+mj-lt"/>
                <a:cs typeface="Arial" charset="0"/>
              </a:rPr>
              <a:t>k</a:t>
            </a:r>
            <a:r>
              <a:rPr lang="en-US" sz="2400" b="1" dirty="0">
                <a:latin typeface="+mj-lt"/>
                <a:cs typeface="Arial" charset="0"/>
              </a:rPr>
              <a:t>-bit blocks using </a:t>
            </a:r>
            <a:r>
              <a:rPr lang="en-US" sz="2400" b="1" i="1" dirty="0" smtClean="0">
                <a:latin typeface="+mj-lt"/>
                <a:cs typeface="Arial" charset="0"/>
              </a:rPr>
              <a:t>generate</a:t>
            </a:r>
            <a:r>
              <a:rPr lang="en-US" sz="2400" b="1" dirty="0" smtClean="0">
                <a:latin typeface="+mj-lt"/>
                <a:cs typeface="Arial" charset="0"/>
              </a:rPr>
              <a:t> and </a:t>
            </a:r>
            <a:r>
              <a:rPr lang="en-US" sz="2400" b="1" i="1" dirty="0" smtClean="0">
                <a:latin typeface="+mj-lt"/>
                <a:cs typeface="Arial" charset="0"/>
              </a:rPr>
              <a:t>propagate </a:t>
            </a:r>
            <a:r>
              <a:rPr lang="en-US" sz="2400" b="1" dirty="0">
                <a:latin typeface="+mj-lt"/>
                <a:cs typeface="Arial" charset="0"/>
              </a:rPr>
              <a:t>signals</a:t>
            </a:r>
          </a:p>
          <a:p>
            <a:pPr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  <a:cs typeface="Arial" charset="0"/>
              </a:rPr>
              <a:t>     Some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definitions: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C</a:t>
            </a:r>
            <a:r>
              <a:rPr lang="en-US" sz="2000" dirty="0" smtClean="0">
                <a:latin typeface="+mj-lt"/>
                <a:cs typeface="Arial" charset="0"/>
              </a:rPr>
              <a:t>olumn </a:t>
            </a:r>
            <a:r>
              <a:rPr lang="en-US" sz="2000" i="1" dirty="0" err="1" smtClean="0">
                <a:latin typeface="+mj-lt"/>
                <a:cs typeface="Arial" charset="0"/>
              </a:rPr>
              <a:t>i</a:t>
            </a:r>
            <a:r>
              <a:rPr lang="en-US" sz="2000" dirty="0" smtClean="0"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produces a carry out by either </a:t>
            </a:r>
            <a:r>
              <a:rPr lang="en-US" sz="2000" b="1" i="1" dirty="0">
                <a:latin typeface="+mj-lt"/>
                <a:cs typeface="Arial" charset="0"/>
              </a:rPr>
              <a:t>generating</a:t>
            </a:r>
            <a:r>
              <a:rPr lang="en-US" sz="2000" dirty="0">
                <a:latin typeface="+mj-lt"/>
                <a:cs typeface="Arial" charset="0"/>
              </a:rPr>
              <a:t> a </a:t>
            </a:r>
            <a:r>
              <a:rPr lang="en-US" sz="2000" dirty="0" smtClean="0">
                <a:latin typeface="+mj-lt"/>
                <a:cs typeface="Arial" charset="0"/>
              </a:rPr>
              <a:t>carry out </a:t>
            </a:r>
            <a:r>
              <a:rPr lang="en-US" sz="2000" dirty="0">
                <a:latin typeface="+mj-lt"/>
                <a:cs typeface="Arial" charset="0"/>
              </a:rPr>
              <a:t>or </a:t>
            </a:r>
            <a:r>
              <a:rPr lang="en-US" sz="2000" b="1" i="1" dirty="0">
                <a:latin typeface="+mj-lt"/>
                <a:cs typeface="Arial" charset="0"/>
              </a:rPr>
              <a:t>propagating</a:t>
            </a:r>
            <a:r>
              <a:rPr lang="en-US" sz="2000" dirty="0">
                <a:latin typeface="+mj-lt"/>
                <a:cs typeface="Arial" charset="0"/>
              </a:rPr>
              <a:t> a carry in to the carry </a:t>
            </a:r>
            <a:r>
              <a:rPr lang="en-US" sz="2000" dirty="0" smtClean="0">
                <a:latin typeface="+mj-lt"/>
                <a:cs typeface="Arial" charset="0"/>
              </a:rPr>
              <a:t>out</a:t>
            </a:r>
            <a:endParaRPr lang="en-US" sz="20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Generate (</a:t>
            </a:r>
            <a:r>
              <a:rPr lang="en-US" sz="2000" i="1" dirty="0" err="1">
                <a:latin typeface="+mj-lt"/>
                <a:cs typeface="Arial" charset="0"/>
              </a:rPr>
              <a:t>G</a:t>
            </a:r>
            <a:r>
              <a:rPr lang="en-US" sz="2000" i="1" baseline="-25000" dirty="0" err="1">
                <a:latin typeface="+mj-lt"/>
                <a:cs typeface="Arial" charset="0"/>
              </a:rPr>
              <a:t>i</a:t>
            </a:r>
            <a:r>
              <a:rPr lang="en-US" sz="2000" dirty="0">
                <a:latin typeface="+mj-lt"/>
                <a:cs typeface="Arial" charset="0"/>
              </a:rPr>
              <a:t>) and propagate (</a:t>
            </a:r>
            <a:r>
              <a:rPr lang="en-US" sz="2000" i="1" dirty="0">
                <a:latin typeface="+mj-lt"/>
                <a:cs typeface="Arial" charset="0"/>
              </a:rPr>
              <a:t>P</a:t>
            </a:r>
            <a:r>
              <a:rPr lang="en-US" sz="2000" i="1" baseline="-25000" dirty="0">
                <a:latin typeface="+mj-lt"/>
                <a:cs typeface="Arial" charset="0"/>
              </a:rPr>
              <a:t>i</a:t>
            </a:r>
            <a:r>
              <a:rPr lang="en-US" sz="2000" dirty="0">
                <a:latin typeface="+mj-lt"/>
                <a:cs typeface="Arial" charset="0"/>
              </a:rPr>
              <a:t>) signals for each column</a:t>
            </a:r>
            <a:r>
              <a:rPr lang="en-US" sz="2000" dirty="0" smtClean="0">
                <a:latin typeface="+mj-lt"/>
                <a:cs typeface="Arial" charset="0"/>
              </a:rPr>
              <a:t>:</a:t>
            </a:r>
            <a:endParaRPr lang="en-US" sz="2000" dirty="0">
              <a:latin typeface="+mj-lt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Carry-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Lookahead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Adder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6068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503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97910418"/>
              </p:ext>
            </p:extLst>
          </p:nvPr>
        </p:nvGraphicFramePr>
        <p:xfrm>
          <a:off x="5867400" y="1295400"/>
          <a:ext cx="2981325" cy="392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66" name="VISIO" r:id="rId8" imgW="1047750" imgH="1381125" progId="Visio.Drawing.6">
                  <p:embed/>
                </p:oleObj>
              </mc:Choice>
              <mc:Fallback>
                <p:oleObj name="VISIO" r:id="rId8" imgW="1047750" imgH="138112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1295400"/>
                        <a:ext cx="2981325" cy="3929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02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2502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2502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295400"/>
            <a:ext cx="46482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Invented DRAM in 1966 at IBM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Others were skeptical that the idea would work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By the mid-1970’s DRAM </a:t>
            </a:r>
            <a:r>
              <a:rPr lang="en-US" sz="3200" dirty="0" smtClean="0">
                <a:latin typeface="+mj-lt"/>
                <a:cs typeface="Arial" charset="0"/>
              </a:rPr>
              <a:t>in </a:t>
            </a:r>
            <a:r>
              <a:rPr lang="en-US" sz="3200" dirty="0">
                <a:latin typeface="+mj-lt"/>
                <a:cs typeface="Arial" charset="0"/>
              </a:rPr>
              <a:t>virtually all computers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Robert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Dennard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, 1932 -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98513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5092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24947406"/>
              </p:ext>
            </p:extLst>
          </p:nvPr>
        </p:nvGraphicFramePr>
        <p:xfrm>
          <a:off x="1219200" y="3851031"/>
          <a:ext cx="3097213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42" name="Visio" r:id="rId8" imgW="1292047" imgH="620573" progId="Visio.Drawing.11">
                  <p:embed/>
                </p:oleObj>
              </mc:Choice>
              <mc:Fallback>
                <p:oleObj name="Visio" r:id="rId8" imgW="1292047" imgH="62057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851031"/>
                        <a:ext cx="3097213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5094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519354257"/>
              </p:ext>
            </p:extLst>
          </p:nvPr>
        </p:nvGraphicFramePr>
        <p:xfrm>
          <a:off x="4545013" y="3784600"/>
          <a:ext cx="3352800" cy="200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43" name="VISIO" r:id="rId10" imgW="1381680" imgH="865080" progId="Visio.Drawing.6">
                  <p:embed/>
                </p:oleObj>
              </mc:Choice>
              <mc:Fallback>
                <p:oleObj name="VISIO" r:id="rId10" imgW="1381680" imgH="865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5013" y="3784600"/>
                        <a:ext cx="3352800" cy="200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509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95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Data bits stored on </a:t>
            </a:r>
            <a:r>
              <a:rPr lang="en-US" sz="2600" dirty="0" smtClean="0">
                <a:latin typeface="+mj-lt"/>
                <a:cs typeface="Arial" charset="0"/>
              </a:rPr>
              <a:t>capacitor</a:t>
            </a:r>
            <a:endParaRPr lang="en-US" sz="26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i="1" dirty="0">
                <a:latin typeface="+mj-lt"/>
                <a:cs typeface="Arial" charset="0"/>
              </a:rPr>
              <a:t>D</a:t>
            </a:r>
            <a:r>
              <a:rPr lang="en-US" sz="2600" i="1" dirty="0" smtClean="0">
                <a:latin typeface="+mj-lt"/>
                <a:cs typeface="Arial" charset="0"/>
              </a:rPr>
              <a:t>ynamic</a:t>
            </a:r>
            <a:r>
              <a:rPr lang="en-US" sz="2600" dirty="0" smtClean="0">
                <a:latin typeface="+mj-lt"/>
                <a:cs typeface="Arial" charset="0"/>
              </a:rPr>
              <a:t> </a:t>
            </a:r>
            <a:r>
              <a:rPr lang="en-US" sz="2600" dirty="0">
                <a:latin typeface="+mj-lt"/>
                <a:cs typeface="Arial" charset="0"/>
              </a:rPr>
              <a:t>because the value needs to be refreshed (rewritten) periodically and after </a:t>
            </a:r>
            <a:r>
              <a:rPr lang="en-US" sz="2600" dirty="0" smtClean="0">
                <a:latin typeface="+mj-lt"/>
                <a:cs typeface="Arial" charset="0"/>
              </a:rPr>
              <a:t>read</a:t>
            </a:r>
            <a:r>
              <a:rPr lang="en-US" sz="2600" dirty="0">
                <a:latin typeface="+mj-lt"/>
                <a:cs typeface="Arial" charset="0"/>
              </a:rPr>
              <a:t>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200" dirty="0">
                <a:latin typeface="+mj-lt"/>
                <a:cs typeface="Arial" charset="0"/>
              </a:rPr>
              <a:t>Charge leakage from the capacitor degrades the value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200" dirty="0">
                <a:latin typeface="+mj-lt"/>
                <a:cs typeface="Arial" charset="0"/>
              </a:rPr>
              <a:t>Reading destroys the stored value</a:t>
            </a:r>
          </a:p>
        </p:txBody>
      </p:sp>
      <p:sp>
        <p:nvSpPr>
          <p:cNvPr id="985090" name="Rectangle 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DRAM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6370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6117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91565983"/>
              </p:ext>
            </p:extLst>
          </p:nvPr>
        </p:nvGraphicFramePr>
        <p:xfrm>
          <a:off x="685800" y="1752600"/>
          <a:ext cx="7924800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4" name="VISIO" r:id="rId7" imgW="2979720" imgH="993600" progId="Visio.Drawing.6">
                  <p:embed/>
                </p:oleObj>
              </mc:Choice>
              <mc:Fallback>
                <p:oleObj name="VISIO" r:id="rId7" imgW="2979720" imgH="993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752600"/>
                        <a:ext cx="7924800" cy="264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611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8611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DRAM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3454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7141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72031396"/>
              </p:ext>
            </p:extLst>
          </p:nvPr>
        </p:nvGraphicFramePr>
        <p:xfrm>
          <a:off x="2438400" y="1219200"/>
          <a:ext cx="3657600" cy="175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90" name="Visio" r:id="rId8" imgW="1292047" imgH="620573" progId="Visio.Drawing.11">
                  <p:embed/>
                </p:oleObj>
              </mc:Choice>
              <mc:Fallback>
                <p:oleObj name="Visio" r:id="rId8" imgW="1292047" imgH="62057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219200"/>
                        <a:ext cx="3657600" cy="175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7142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918047731"/>
              </p:ext>
            </p:extLst>
          </p:nvPr>
        </p:nvGraphicFramePr>
        <p:xfrm>
          <a:off x="1676400" y="3352800"/>
          <a:ext cx="5486400" cy="219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91" name="VISIO" r:id="rId10" imgW="1876320" imgH="784800" progId="Visio.Drawing.6">
                  <p:embed/>
                </p:oleObj>
              </mc:Choice>
              <mc:Fallback>
                <p:oleObj name="VISIO" r:id="rId10" imgW="1876320" imgH="7848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352800"/>
                        <a:ext cx="5486400" cy="219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7138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87140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SRAM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9112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8162" name="Object 2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01426949"/>
              </p:ext>
            </p:extLst>
          </p:nvPr>
        </p:nvGraphicFramePr>
        <p:xfrm>
          <a:off x="1371600" y="987657"/>
          <a:ext cx="5867400" cy="3279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69" name="VISIO" r:id="rId10" imgW="4036320" imgH="2255400" progId="Visio.Drawing.6">
                  <p:embed/>
                </p:oleObj>
              </mc:Choice>
              <mc:Fallback>
                <p:oleObj name="VISIO" r:id="rId10" imgW="4036320" imgH="22554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987657"/>
                        <a:ext cx="5867400" cy="3279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8165" name="Object 5"/>
          <p:cNvGraphicFramePr>
            <a:graphicFrameLocks noGrp="1" noChangeAspect="1"/>
          </p:cNvGraphicFramePr>
          <p:nvPr>
            <p:ph sz="quarter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22042137"/>
              </p:ext>
            </p:extLst>
          </p:nvPr>
        </p:nvGraphicFramePr>
        <p:xfrm>
          <a:off x="4114800" y="4191000"/>
          <a:ext cx="3505200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70" name="VISIO" r:id="rId12" imgW="2127960" imgH="971640" progId="Visio.Drawing.6">
                  <p:embed/>
                </p:oleObj>
              </mc:Choice>
              <mc:Fallback>
                <p:oleObj name="VISIO" r:id="rId12" imgW="2127960" imgH="9716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4191000"/>
                        <a:ext cx="3505200" cy="153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8167" name="Object 7"/>
          <p:cNvGraphicFramePr>
            <a:graphicFrameLocks noGrp="1" noChangeAspect="1"/>
          </p:cNvGraphicFramePr>
          <p:nvPr>
            <p:ph sz="quarter" idx="4294967295"/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527006192"/>
              </p:ext>
            </p:extLst>
          </p:nvPr>
        </p:nvGraphicFramePr>
        <p:xfrm>
          <a:off x="1447800" y="4572000"/>
          <a:ext cx="2198739" cy="1377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71" name="VISIO" r:id="rId14" imgW="1381680" imgH="865080" progId="Visio.Drawing.6">
                  <p:embed/>
                </p:oleObj>
              </mc:Choice>
              <mc:Fallback>
                <p:oleObj name="VISIO" r:id="rId14" imgW="1381680" imgH="865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572000"/>
                        <a:ext cx="2198739" cy="1377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8163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88168" name="Text Box 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057400" y="4191000"/>
            <a:ext cx="281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70C0"/>
                </a:solidFill>
              </a:rPr>
              <a:t>DRAM bit cell:</a:t>
            </a:r>
          </a:p>
        </p:txBody>
      </p:sp>
      <p:sp>
        <p:nvSpPr>
          <p:cNvPr id="988169" name="Text Box 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410200" y="4202668"/>
            <a:ext cx="281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70C0"/>
                </a:solidFill>
              </a:rPr>
              <a:t>SRAM bit cell: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Arrays Review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1263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9188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07484428"/>
              </p:ext>
            </p:extLst>
          </p:nvPr>
        </p:nvGraphicFramePr>
        <p:xfrm>
          <a:off x="1295400" y="1752600"/>
          <a:ext cx="3810000" cy="311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38" name="Visio" r:id="rId8" imgW="2120798" imgH="1734922" progId="Visio.Drawing.11">
                  <p:embed/>
                </p:oleObj>
              </mc:Choice>
              <mc:Fallback>
                <p:oleObj name="Visio" r:id="rId8" imgW="2120798" imgH="173492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752600"/>
                        <a:ext cx="3810000" cy="3116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9190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804240938"/>
              </p:ext>
            </p:extLst>
          </p:nvPr>
        </p:nvGraphicFramePr>
        <p:xfrm>
          <a:off x="5334000" y="1582738"/>
          <a:ext cx="2728912" cy="371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39" name="VISIO" r:id="rId10" imgW="1249200" imgH="1779480" progId="Visio.Drawing.6">
                  <p:embed/>
                </p:oleObj>
              </mc:Choice>
              <mc:Fallback>
                <p:oleObj name="VISIO" r:id="rId10" imgW="1249200" imgH="1779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582738"/>
                        <a:ext cx="2728912" cy="371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9186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8918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ROM: Dot Notation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10395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080" name="Rectangle 8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304800" y="1219200"/>
            <a:ext cx="5334000" cy="4953000"/>
          </a:xfrm>
        </p:spPr>
        <p:txBody>
          <a:bodyPr>
            <a:noAutofit/>
          </a:bodyPr>
          <a:lstStyle/>
          <a:p>
            <a:r>
              <a:rPr lang="en-US" sz="2400" dirty="0"/>
              <a:t>Developed memories and high speed circuits at </a:t>
            </a:r>
            <a:r>
              <a:rPr lang="en-US" sz="2400" dirty="0" smtClean="0"/>
              <a:t>Toshiba, 1971-1994 </a:t>
            </a:r>
            <a:endParaRPr lang="en-US" sz="2400" dirty="0"/>
          </a:p>
          <a:p>
            <a:r>
              <a:rPr lang="en-US" sz="2400" dirty="0"/>
              <a:t>Invented Flash memory as an unauthorized project pursued during nights and weekends in the late </a:t>
            </a:r>
            <a:r>
              <a:rPr lang="en-US" sz="2400" dirty="0" smtClean="0"/>
              <a:t>1970’s</a:t>
            </a:r>
            <a:endParaRPr lang="en-US" sz="2400" dirty="0"/>
          </a:p>
          <a:p>
            <a:r>
              <a:rPr lang="en-US" sz="2400" dirty="0"/>
              <a:t>The process of erasing the memory reminded him of the flash of a camera </a:t>
            </a:r>
          </a:p>
          <a:p>
            <a:r>
              <a:rPr lang="en-US" sz="2400" dirty="0"/>
              <a:t>Toshiba slow to commercialize the idea; Intel was first to market in 1988 </a:t>
            </a:r>
          </a:p>
          <a:p>
            <a:r>
              <a:rPr lang="en-US" sz="2400" dirty="0"/>
              <a:t>Flash has grown into a $25 billion per year </a:t>
            </a:r>
            <a:r>
              <a:rPr lang="en-US" sz="2400" dirty="0" smtClean="0"/>
              <a:t>market</a:t>
            </a:r>
            <a:endParaRPr lang="en-US" sz="2400" dirty="0"/>
          </a:p>
        </p:txBody>
      </p:sp>
      <p:sp>
        <p:nvSpPr>
          <p:cNvPr id="102707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2707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Fujio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Masuoka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, 1944 - 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308" y="1571296"/>
            <a:ext cx="3132892" cy="315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065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0213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33364407"/>
              </p:ext>
            </p:extLst>
          </p:nvPr>
        </p:nvGraphicFramePr>
        <p:xfrm>
          <a:off x="1225550" y="1947863"/>
          <a:ext cx="3879850" cy="303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64" name="Visio" r:id="rId8" imgW="2120798" imgH="1734922" progId="Visio.Drawing.11">
                  <p:embed/>
                </p:oleObj>
              </mc:Choice>
              <mc:Fallback>
                <p:oleObj name="Visio" r:id="rId8" imgW="2120798" imgH="173492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5550" y="1947863"/>
                        <a:ext cx="3879850" cy="303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0214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93936267"/>
              </p:ext>
            </p:extLst>
          </p:nvPr>
        </p:nvGraphicFramePr>
        <p:xfrm>
          <a:off x="5105400" y="1905000"/>
          <a:ext cx="3657600" cy="333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65" name="VISIO" r:id="rId10" imgW="1199520" imgH="1095120" progId="Visio.Drawing.6">
                  <p:embed/>
                </p:oleObj>
              </mc:Choice>
              <mc:Fallback>
                <p:oleObj name="VISIO" r:id="rId10" imgW="1199520" imgH="10951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1905000"/>
                        <a:ext cx="3657600" cy="333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0210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90212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ROM Storage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4312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1237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17647885"/>
              </p:ext>
            </p:extLst>
          </p:nvPr>
        </p:nvGraphicFramePr>
        <p:xfrm>
          <a:off x="1377950" y="1947863"/>
          <a:ext cx="3879850" cy="303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34" name="Visio" r:id="rId10" imgW="2120798" imgH="1734922" progId="Visio.Drawing.11">
                  <p:embed/>
                </p:oleObj>
              </mc:Choice>
              <mc:Fallback>
                <p:oleObj name="Visio" r:id="rId10" imgW="2120798" imgH="173492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7950" y="1947863"/>
                        <a:ext cx="3879850" cy="303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12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91238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86400" y="2362200"/>
            <a:ext cx="3048000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i="1" dirty="0"/>
              <a:t>Data</a:t>
            </a:r>
            <a:r>
              <a:rPr lang="en-US" sz="3200" baseline="-25000" dirty="0"/>
              <a:t>2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dirty="0"/>
              <a:t> </a:t>
            </a:r>
            <a:r>
              <a:rPr lang="en-US" sz="3200" dirty="0">
                <a:latin typeface="Symbol" pitchFamily="18" charset="2"/>
              </a:rPr>
              <a:t>Å</a:t>
            </a:r>
            <a:r>
              <a:rPr lang="en-US" sz="3200" dirty="0"/>
              <a:t> 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  <a:p>
            <a:pPr>
              <a:spcBef>
                <a:spcPct val="50000"/>
              </a:spcBef>
            </a:pPr>
            <a:r>
              <a:rPr lang="en-US" sz="3200" i="1" dirty="0"/>
              <a:t>Data</a:t>
            </a:r>
            <a:r>
              <a:rPr lang="en-US" sz="3200" baseline="-25000" dirty="0"/>
              <a:t>1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dirty="0"/>
              <a:t> + 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  <a:p>
            <a:pPr>
              <a:spcBef>
                <a:spcPct val="50000"/>
              </a:spcBef>
            </a:pPr>
            <a:r>
              <a:rPr lang="en-US" sz="3200" i="1" dirty="0"/>
              <a:t>Data</a:t>
            </a:r>
            <a:r>
              <a:rPr lang="en-US" sz="3200" baseline="-25000" dirty="0"/>
              <a:t>0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</p:txBody>
      </p:sp>
      <p:sp>
        <p:nvSpPr>
          <p:cNvPr id="991240" name="Line 8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6825762" y="3219207"/>
            <a:ext cx="3810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1241" name="Line 9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6781800" y="3884613"/>
            <a:ext cx="3810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1242" name="Line 10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7315200" y="3884613"/>
            <a:ext cx="3810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ROM Logic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1438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1480" name="Object 8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4924689"/>
              </p:ext>
            </p:extLst>
          </p:nvPr>
        </p:nvGraphicFramePr>
        <p:xfrm>
          <a:off x="3429000" y="2101850"/>
          <a:ext cx="4495800" cy="356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3" name="VISIO" r:id="rId9" imgW="2192040" imgH="1740240" progId="Visio.Drawing.6">
                  <p:embed/>
                </p:oleObj>
              </mc:Choice>
              <mc:Fallback>
                <p:oleObj name="VISIO" r:id="rId9" imgW="2192040" imgH="17402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101850"/>
                        <a:ext cx="4495800" cy="356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147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0147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0147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295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Implement the following logic functions using a 2</a:t>
            </a:r>
            <a:r>
              <a:rPr lang="en-US" sz="2400" baseline="30000" dirty="0">
                <a:latin typeface="+mj-lt"/>
                <a:cs typeface="Arial" charset="0"/>
              </a:rPr>
              <a:t>2</a:t>
            </a:r>
            <a:r>
              <a:rPr lang="en-US" sz="2400" dirty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Times New Roman" pitchFamily="18" charset="0"/>
              </a:rPr>
              <a:t>× 3-bit ROM: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AB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A B</a:t>
            </a:r>
          </a:p>
        </p:txBody>
      </p:sp>
      <p:sp>
        <p:nvSpPr>
          <p:cNvPr id="1001479" name="Line 7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2362200" y="2524125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Example: Logic with ROMs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6235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8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" y="990600"/>
            <a:ext cx="8763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Compute </a:t>
            </a:r>
            <a:r>
              <a:rPr lang="en-US" sz="2400" b="1" i="1" dirty="0" err="1" smtClean="0">
                <a:latin typeface="+mj-lt"/>
                <a:cs typeface="Arial" charset="0"/>
              </a:rPr>
              <a:t>C</a:t>
            </a:r>
            <a:r>
              <a:rPr lang="en-US" sz="2400" b="1" baseline="-25000" dirty="0" err="1" smtClean="0">
                <a:latin typeface="+mj-lt"/>
                <a:cs typeface="Arial" charset="0"/>
              </a:rPr>
              <a:t>out</a:t>
            </a:r>
            <a:r>
              <a:rPr lang="en-US" sz="2400" b="1" dirty="0" smtClean="0">
                <a:latin typeface="+mj-lt"/>
                <a:cs typeface="Arial" charset="0"/>
              </a:rPr>
              <a:t> </a:t>
            </a:r>
            <a:r>
              <a:rPr lang="en-US" sz="2400" b="1" dirty="0">
                <a:latin typeface="+mj-lt"/>
                <a:cs typeface="Arial" charset="0"/>
              </a:rPr>
              <a:t>for </a:t>
            </a:r>
            <a:r>
              <a:rPr lang="en-US" sz="2400" b="1" i="1" dirty="0">
                <a:latin typeface="+mj-lt"/>
                <a:cs typeface="Arial" charset="0"/>
              </a:rPr>
              <a:t>k</a:t>
            </a:r>
            <a:r>
              <a:rPr lang="en-US" sz="2400" b="1" dirty="0">
                <a:latin typeface="+mj-lt"/>
                <a:cs typeface="Arial" charset="0"/>
              </a:rPr>
              <a:t>-bit blocks using </a:t>
            </a:r>
            <a:r>
              <a:rPr lang="en-US" sz="2400" b="1" i="1" dirty="0" smtClean="0">
                <a:latin typeface="+mj-lt"/>
                <a:cs typeface="Arial" charset="0"/>
              </a:rPr>
              <a:t>generate</a:t>
            </a:r>
            <a:r>
              <a:rPr lang="en-US" sz="2400" b="1" dirty="0" smtClean="0">
                <a:latin typeface="+mj-lt"/>
                <a:cs typeface="Arial" charset="0"/>
              </a:rPr>
              <a:t> and </a:t>
            </a:r>
            <a:r>
              <a:rPr lang="en-US" sz="2400" b="1" i="1" dirty="0" smtClean="0">
                <a:latin typeface="+mj-lt"/>
                <a:cs typeface="Arial" charset="0"/>
              </a:rPr>
              <a:t>propagate </a:t>
            </a:r>
            <a:r>
              <a:rPr lang="en-US" sz="2400" b="1" dirty="0">
                <a:latin typeface="+mj-lt"/>
                <a:cs typeface="Arial" charset="0"/>
              </a:rPr>
              <a:t>signals</a:t>
            </a:r>
          </a:p>
          <a:p>
            <a:pPr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  <a:cs typeface="Arial" charset="0"/>
              </a:rPr>
              <a:t>     Some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definitions: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C</a:t>
            </a:r>
            <a:r>
              <a:rPr lang="en-US" sz="2000" dirty="0" smtClean="0">
                <a:latin typeface="+mj-lt"/>
                <a:cs typeface="Arial" charset="0"/>
              </a:rPr>
              <a:t>olumn </a:t>
            </a:r>
            <a:r>
              <a:rPr lang="en-US" sz="2000" i="1" dirty="0" err="1" smtClean="0">
                <a:latin typeface="+mj-lt"/>
                <a:cs typeface="Arial" charset="0"/>
              </a:rPr>
              <a:t>i</a:t>
            </a:r>
            <a:r>
              <a:rPr lang="en-US" sz="2000" dirty="0" smtClean="0"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produces a carry out by either </a:t>
            </a:r>
            <a:r>
              <a:rPr lang="en-US" sz="2000" b="1" i="1" dirty="0">
                <a:latin typeface="+mj-lt"/>
                <a:cs typeface="Arial" charset="0"/>
              </a:rPr>
              <a:t>generating</a:t>
            </a:r>
            <a:r>
              <a:rPr lang="en-US" sz="2000" dirty="0">
                <a:latin typeface="+mj-lt"/>
                <a:cs typeface="Arial" charset="0"/>
              </a:rPr>
              <a:t> a </a:t>
            </a:r>
            <a:r>
              <a:rPr lang="en-US" sz="2000" dirty="0" smtClean="0">
                <a:latin typeface="+mj-lt"/>
                <a:cs typeface="Arial" charset="0"/>
              </a:rPr>
              <a:t>carry out </a:t>
            </a:r>
            <a:r>
              <a:rPr lang="en-US" sz="2000" dirty="0">
                <a:latin typeface="+mj-lt"/>
                <a:cs typeface="Arial" charset="0"/>
              </a:rPr>
              <a:t>or </a:t>
            </a:r>
            <a:r>
              <a:rPr lang="en-US" sz="2000" b="1" i="1" dirty="0">
                <a:latin typeface="+mj-lt"/>
                <a:cs typeface="Arial" charset="0"/>
              </a:rPr>
              <a:t>propagating</a:t>
            </a:r>
            <a:r>
              <a:rPr lang="en-US" sz="2000" dirty="0">
                <a:latin typeface="+mj-lt"/>
                <a:cs typeface="Arial" charset="0"/>
              </a:rPr>
              <a:t> a carry in to the carry </a:t>
            </a:r>
            <a:r>
              <a:rPr lang="en-US" sz="2000" dirty="0" smtClean="0">
                <a:latin typeface="+mj-lt"/>
                <a:cs typeface="Arial" charset="0"/>
              </a:rPr>
              <a:t>out</a:t>
            </a:r>
            <a:endParaRPr lang="en-US" sz="20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Generate (</a:t>
            </a:r>
            <a:r>
              <a:rPr lang="en-US" sz="2000" i="1" dirty="0" err="1">
                <a:latin typeface="+mj-lt"/>
                <a:cs typeface="Arial" charset="0"/>
              </a:rPr>
              <a:t>G</a:t>
            </a:r>
            <a:r>
              <a:rPr lang="en-US" sz="2000" i="1" baseline="-25000" dirty="0" err="1">
                <a:latin typeface="+mj-lt"/>
                <a:cs typeface="Arial" charset="0"/>
              </a:rPr>
              <a:t>i</a:t>
            </a:r>
            <a:r>
              <a:rPr lang="en-US" sz="2000" dirty="0">
                <a:latin typeface="+mj-lt"/>
                <a:cs typeface="Arial" charset="0"/>
              </a:rPr>
              <a:t>) and propagate (</a:t>
            </a:r>
            <a:r>
              <a:rPr lang="en-US" sz="2000" i="1" dirty="0">
                <a:latin typeface="+mj-lt"/>
                <a:cs typeface="Arial" charset="0"/>
              </a:rPr>
              <a:t>P</a:t>
            </a:r>
            <a:r>
              <a:rPr lang="en-US" sz="2000" i="1" baseline="-25000" dirty="0">
                <a:latin typeface="+mj-lt"/>
                <a:cs typeface="Arial" charset="0"/>
              </a:rPr>
              <a:t>i</a:t>
            </a:r>
            <a:r>
              <a:rPr lang="en-US" sz="2000" dirty="0">
                <a:latin typeface="+mj-lt"/>
                <a:cs typeface="Arial" charset="0"/>
              </a:rPr>
              <a:t>) signals for each column: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1800" b="1" dirty="0" smtClean="0">
                <a:latin typeface="+mj-lt"/>
                <a:cs typeface="Arial" charset="0"/>
              </a:rPr>
              <a:t>Generate: </a:t>
            </a:r>
            <a:r>
              <a:rPr lang="en-US" sz="1800" dirty="0" smtClean="0">
                <a:latin typeface="+mj-lt"/>
                <a:cs typeface="Arial" charset="0"/>
              </a:rPr>
              <a:t>Column </a:t>
            </a:r>
            <a:r>
              <a:rPr lang="en-US" sz="1800" i="1" dirty="0" err="1" smtClean="0">
                <a:latin typeface="+mj-lt"/>
                <a:cs typeface="Arial" charset="0"/>
              </a:rPr>
              <a:t>i</a:t>
            </a:r>
            <a:r>
              <a:rPr lang="en-US" sz="1800" dirty="0" smtClean="0">
                <a:latin typeface="+mj-lt"/>
                <a:cs typeface="Arial" charset="0"/>
              </a:rPr>
              <a:t> will </a:t>
            </a:r>
            <a:r>
              <a:rPr lang="en-US" sz="1800" dirty="0">
                <a:latin typeface="+mj-lt"/>
                <a:cs typeface="Arial" charset="0"/>
              </a:rPr>
              <a:t>generate a carry out if </a:t>
            </a:r>
            <a:r>
              <a:rPr lang="en-US" sz="1800" i="1" dirty="0">
                <a:latin typeface="+mj-lt"/>
                <a:cs typeface="Arial" charset="0"/>
              </a:rPr>
              <a:t>A</a:t>
            </a:r>
            <a:r>
              <a:rPr lang="en-US" sz="1800" i="1" baseline="-25000" dirty="0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</a:t>
            </a:r>
            <a:r>
              <a:rPr lang="en-US" b="1" dirty="0" smtClean="0">
                <a:latin typeface="+mj-lt"/>
                <a:cs typeface="Arial" charset="0"/>
              </a:rPr>
              <a:t>a</a:t>
            </a:r>
            <a:r>
              <a:rPr lang="en-US" sz="1800" b="1" dirty="0" smtClean="0">
                <a:latin typeface="+mj-lt"/>
                <a:cs typeface="Arial" charset="0"/>
              </a:rPr>
              <a:t>nd</a:t>
            </a:r>
            <a:r>
              <a:rPr lang="en-US" sz="1800" dirty="0" smtClean="0">
                <a:latin typeface="+mj-lt"/>
                <a:cs typeface="Arial" charset="0"/>
              </a:rPr>
              <a:t> </a:t>
            </a:r>
            <a:r>
              <a:rPr lang="en-US" sz="1800" i="1" dirty="0">
                <a:latin typeface="+mj-lt"/>
                <a:cs typeface="Arial" charset="0"/>
              </a:rPr>
              <a:t>B</a:t>
            </a:r>
            <a:r>
              <a:rPr lang="en-US" sz="1800" i="1" baseline="-25000" dirty="0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are both 1.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i="1" dirty="0">
                <a:latin typeface="Times New Roman" pitchFamily="18" charset="0"/>
                <a:cs typeface="Arial" charset="0"/>
              </a:rPr>
              <a:t>			</a:t>
            </a:r>
            <a:r>
              <a:rPr lang="en-US" sz="30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30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30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i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endParaRPr lang="en-US" sz="30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Carry-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Lookahead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Adder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6068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1480" name="Object 8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52309239"/>
              </p:ext>
            </p:extLst>
          </p:nvPr>
        </p:nvGraphicFramePr>
        <p:xfrm>
          <a:off x="3429000" y="2101850"/>
          <a:ext cx="4495800" cy="356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82" name="VISIO" r:id="rId9" imgW="2192040" imgH="1740240" progId="Visio.Drawing.6">
                  <p:embed/>
                </p:oleObj>
              </mc:Choice>
              <mc:Fallback>
                <p:oleObj name="VISIO" r:id="rId9" imgW="2192040" imgH="17402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101850"/>
                        <a:ext cx="4495800" cy="356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147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0147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0147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295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Implement the following logic functions using a 2</a:t>
            </a:r>
            <a:r>
              <a:rPr lang="en-US" sz="2400" baseline="30000" dirty="0">
                <a:latin typeface="+mj-lt"/>
                <a:cs typeface="Arial" charset="0"/>
              </a:rPr>
              <a:t>2</a:t>
            </a:r>
            <a:r>
              <a:rPr lang="en-US" sz="2400" dirty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Times New Roman" pitchFamily="18" charset="0"/>
              </a:rPr>
              <a:t>× 3-bit ROM: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AB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A B</a:t>
            </a:r>
          </a:p>
        </p:txBody>
      </p:sp>
      <p:sp>
        <p:nvSpPr>
          <p:cNvPr id="1001479" name="Line 7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2362200" y="2524125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Example: Logic with ROMs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05704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3285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17051368"/>
              </p:ext>
            </p:extLst>
          </p:nvPr>
        </p:nvGraphicFramePr>
        <p:xfrm>
          <a:off x="1447800" y="1143000"/>
          <a:ext cx="6400800" cy="341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06" name="VISIO" r:id="rId11" imgW="4036320" imgH="2255400" progId="Visio.Drawing.6">
                  <p:embed/>
                </p:oleObj>
              </mc:Choice>
              <mc:Fallback>
                <p:oleObj name="VISIO" r:id="rId11" imgW="4036320" imgH="22554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143000"/>
                        <a:ext cx="6400800" cy="341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28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9328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93286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286000" y="4414897"/>
            <a:ext cx="30480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 i="1" dirty="0"/>
              <a:t>Data</a:t>
            </a:r>
            <a:r>
              <a:rPr lang="en-US" sz="3200" baseline="-25000" dirty="0"/>
              <a:t>2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dirty="0"/>
              <a:t> </a:t>
            </a:r>
            <a:r>
              <a:rPr lang="en-US" sz="3200" dirty="0">
                <a:latin typeface="Symbol" pitchFamily="18" charset="2"/>
              </a:rPr>
              <a:t>Å</a:t>
            </a:r>
            <a:r>
              <a:rPr lang="en-US" sz="3200" dirty="0"/>
              <a:t> 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  <a:p>
            <a:r>
              <a:rPr lang="en-US" sz="3200" i="1" dirty="0"/>
              <a:t>Data</a:t>
            </a:r>
            <a:r>
              <a:rPr lang="en-US" sz="3200" baseline="-25000" dirty="0"/>
              <a:t>1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dirty="0"/>
              <a:t> + 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  <a:p>
            <a:r>
              <a:rPr lang="en-US" sz="3200" i="1" dirty="0"/>
              <a:t>Data</a:t>
            </a:r>
            <a:r>
              <a:rPr lang="en-US" sz="3200" baseline="-25000" dirty="0"/>
              <a:t>0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</p:txBody>
      </p:sp>
      <p:sp>
        <p:nvSpPr>
          <p:cNvPr id="993287" name="Line 7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3733800" y="5016559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Logic with Any Memory Array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Line 7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3733800" y="5511859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7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4114800" y="5511859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43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308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94310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Implement the following logic functions using a 2</a:t>
            </a:r>
            <a:r>
              <a:rPr lang="en-US" sz="2400" baseline="30000" dirty="0">
                <a:latin typeface="+mj-lt"/>
                <a:cs typeface="Arial" charset="0"/>
              </a:rPr>
              <a:t>2</a:t>
            </a:r>
            <a:r>
              <a:rPr lang="en-US" sz="2400" dirty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Times New Roman" pitchFamily="18" charset="0"/>
              </a:rPr>
              <a:t>× 3-bit memory array: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AB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A B</a:t>
            </a:r>
          </a:p>
        </p:txBody>
      </p:sp>
      <p:sp>
        <p:nvSpPr>
          <p:cNvPr id="994311" name="Line 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362200" y="27432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Logic with Memory Arrays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37090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4312" name="Object 8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33032324"/>
              </p:ext>
            </p:extLst>
          </p:nvPr>
        </p:nvGraphicFramePr>
        <p:xfrm>
          <a:off x="2438400" y="2081213"/>
          <a:ext cx="6629400" cy="370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30" name="VISIO" r:id="rId8" imgW="3992760" imgH="2233800" progId="Visio.Drawing.6">
                  <p:embed/>
                </p:oleObj>
              </mc:Choice>
              <mc:Fallback>
                <p:oleObj name="VISIO" r:id="rId8" imgW="3992760" imgH="22338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081213"/>
                        <a:ext cx="6629400" cy="3709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430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94310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Implement the following logic functions using a 2</a:t>
            </a:r>
            <a:r>
              <a:rPr lang="en-US" sz="2400" baseline="30000" dirty="0">
                <a:latin typeface="+mj-lt"/>
                <a:cs typeface="Arial" charset="0"/>
              </a:rPr>
              <a:t>2</a:t>
            </a:r>
            <a:r>
              <a:rPr lang="en-US" sz="2400" dirty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Times New Roman" pitchFamily="18" charset="0"/>
              </a:rPr>
              <a:t>× 3-bit memory array: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AB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A B</a:t>
            </a:r>
          </a:p>
        </p:txBody>
      </p:sp>
      <p:sp>
        <p:nvSpPr>
          <p:cNvPr id="994311" name="Line 7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2362200" y="27432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Logic with Memory Arrays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51303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3767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18192814"/>
              </p:ext>
            </p:extLst>
          </p:nvPr>
        </p:nvGraphicFramePr>
        <p:xfrm>
          <a:off x="2133600" y="1981200"/>
          <a:ext cx="5181600" cy="434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4" name="VISIO" r:id="rId7" imgW="2898360" imgH="2431800" progId="Visio.Drawing.6">
                  <p:embed/>
                </p:oleObj>
              </mc:Choice>
              <mc:Fallback>
                <p:oleObj name="VISIO" r:id="rId7" imgW="2898360" imgH="24318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981200"/>
                        <a:ext cx="5181600" cy="4348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763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1376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Called </a:t>
            </a:r>
            <a:r>
              <a:rPr lang="en-US" sz="2400" i="1" dirty="0">
                <a:latin typeface="+mj-lt"/>
                <a:cs typeface="Arial" charset="0"/>
              </a:rPr>
              <a:t>lookup tables </a:t>
            </a:r>
            <a:r>
              <a:rPr lang="en-US" sz="2400" dirty="0">
                <a:latin typeface="+mj-lt"/>
                <a:cs typeface="Arial" charset="0"/>
              </a:rPr>
              <a:t>(LUTs): look up output at each input combination (address)</a:t>
            </a:r>
            <a:endParaRPr lang="en-US" sz="2400" i="1" dirty="0">
              <a:latin typeface="+mj-lt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Logic with Memory Arrays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07687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8405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98626468"/>
              </p:ext>
            </p:extLst>
          </p:nvPr>
        </p:nvGraphicFramePr>
        <p:xfrm>
          <a:off x="2590800" y="2819400"/>
          <a:ext cx="3810000" cy="304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78" name="VISIO" r:id="rId8" imgW="1114560" imgH="931680" progId="Visio.Drawing.6">
                  <p:embed/>
                </p:oleObj>
              </mc:Choice>
              <mc:Fallback>
                <p:oleObj name="VISIO" r:id="rId8" imgW="1114560" imgH="931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819400"/>
                        <a:ext cx="3810000" cy="304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840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9840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9840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620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Port: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address/data pair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3-ported memory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Times New Roman" pitchFamily="18" charset="0"/>
              </a:rPr>
              <a:t>2 read ports (A1/RD1, A2/RD2)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Times New Roman" pitchFamily="18" charset="0"/>
              </a:rPr>
              <a:t>1 write port (A3/WD3, WE3 enables writing)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 smtClean="0">
                <a:latin typeface="+mj-lt"/>
                <a:cs typeface="Times New Roman" pitchFamily="18" charset="0"/>
              </a:rPr>
              <a:t>Register file:</a:t>
            </a:r>
            <a:r>
              <a:rPr lang="en-US" sz="2400" dirty="0" smtClean="0">
                <a:latin typeface="+mj-lt"/>
                <a:cs typeface="Times New Roman" pitchFamily="18" charset="0"/>
              </a:rPr>
              <a:t> small multi-ported memory</a:t>
            </a:r>
            <a:endParaRPr lang="en-US" sz="2400" b="1" dirty="0">
              <a:latin typeface="+mj-lt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Multi-ported Memories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67970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331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9533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44600"/>
            <a:ext cx="7848600" cy="393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// 256 x 3 memory module with one read/write port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module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dmem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(input  logic      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we,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input  logic [7:0] a,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  logic [2:0]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wd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output logic [2:0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logic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2:0] RAM[255:0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assign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RAM[a];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always @(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if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(we)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RAM[a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&lt;=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endmodule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SystemVerilog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Memory Arrays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6468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9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1069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10694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 smtClean="0">
                <a:latin typeface="+mj-lt"/>
                <a:cs typeface="Arial" charset="0"/>
              </a:rPr>
              <a:t>PLAs </a:t>
            </a:r>
            <a:r>
              <a:rPr lang="en-US" sz="3200" dirty="0" smtClean="0">
                <a:latin typeface="+mj-lt"/>
                <a:cs typeface="Arial" charset="0"/>
              </a:rPr>
              <a:t>(Programmable </a:t>
            </a:r>
            <a:r>
              <a:rPr lang="en-US" sz="3200" dirty="0">
                <a:latin typeface="+mj-lt"/>
                <a:cs typeface="Arial" charset="0"/>
              </a:rPr>
              <a:t>logic </a:t>
            </a:r>
            <a:r>
              <a:rPr lang="en-US" sz="3200" dirty="0" smtClean="0">
                <a:latin typeface="+mj-lt"/>
                <a:cs typeface="Arial" charset="0"/>
              </a:rPr>
              <a:t>arrays)</a:t>
            </a:r>
            <a:endParaRPr lang="en-US" sz="32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AND array followed by OR array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 smtClean="0">
                <a:latin typeface="+mj-lt"/>
                <a:cs typeface="Arial" charset="0"/>
              </a:rPr>
              <a:t>Combinational </a:t>
            </a:r>
            <a:r>
              <a:rPr lang="en-US" sz="2600" dirty="0">
                <a:latin typeface="+mj-lt"/>
                <a:cs typeface="Arial" charset="0"/>
              </a:rPr>
              <a:t>logic only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Fixed internal connections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 smtClean="0">
                <a:latin typeface="+mj-lt"/>
                <a:cs typeface="Arial" charset="0"/>
              </a:rPr>
              <a:t>FPGAs </a:t>
            </a:r>
            <a:r>
              <a:rPr lang="en-US" sz="3200" dirty="0" smtClean="0">
                <a:latin typeface="+mj-lt"/>
                <a:cs typeface="Arial" charset="0"/>
              </a:rPr>
              <a:t>(Field </a:t>
            </a:r>
            <a:r>
              <a:rPr lang="en-US" sz="3200" dirty="0">
                <a:latin typeface="+mj-lt"/>
                <a:cs typeface="Arial" charset="0"/>
              </a:rPr>
              <a:t>programmable gate </a:t>
            </a:r>
            <a:r>
              <a:rPr lang="en-US" sz="3200" dirty="0" smtClean="0">
                <a:latin typeface="+mj-lt"/>
                <a:cs typeface="Arial" charset="0"/>
              </a:rPr>
              <a:t>arrays)</a:t>
            </a:r>
            <a:endParaRPr lang="en-US" sz="32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Array of </a:t>
            </a:r>
            <a:r>
              <a:rPr lang="en-US" sz="2600" dirty="0" smtClean="0">
                <a:latin typeface="+mj-lt"/>
                <a:cs typeface="Times New Roman" pitchFamily="18" charset="0"/>
              </a:rPr>
              <a:t>Logic Elements (LEs</a:t>
            </a:r>
            <a:r>
              <a:rPr lang="en-US" sz="2600" dirty="0">
                <a:latin typeface="+mj-lt"/>
                <a:cs typeface="Times New Roman" pitchFamily="18" charset="0"/>
              </a:rPr>
              <a:t>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 smtClean="0">
                <a:latin typeface="+mj-lt"/>
                <a:cs typeface="Times New Roman" pitchFamily="18" charset="0"/>
              </a:rPr>
              <a:t>Combinational </a:t>
            </a:r>
            <a:r>
              <a:rPr lang="en-US" sz="2600" dirty="0">
                <a:latin typeface="+mj-lt"/>
                <a:cs typeface="Times New Roman" pitchFamily="18" charset="0"/>
              </a:rPr>
              <a:t>and sequential logic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Programmable internal connections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Logic Arrays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957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8453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42231208"/>
              </p:ext>
            </p:extLst>
          </p:nvPr>
        </p:nvGraphicFramePr>
        <p:xfrm>
          <a:off x="2209800" y="3276600"/>
          <a:ext cx="4267200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54" name="VISIO" r:id="rId11" imgW="3675960" imgH="2259720" progId="Visio.Drawing.6">
                  <p:embed/>
                </p:oleObj>
              </mc:Choice>
              <mc:Fallback>
                <p:oleObj name="VISIO" r:id="rId11" imgW="3675960" imgH="225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276600"/>
                        <a:ext cx="4267200" cy="262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8460" name="Object 12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721244007"/>
              </p:ext>
            </p:extLst>
          </p:nvPr>
        </p:nvGraphicFramePr>
        <p:xfrm>
          <a:off x="2667000" y="1524000"/>
          <a:ext cx="3200400" cy="174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55" name="VISIO" r:id="rId13" imgW="2447280" imgH="1335960" progId="Visio.Drawing.6">
                  <p:embed/>
                </p:oleObj>
              </mc:Choice>
              <mc:Fallback>
                <p:oleObj name="VISIO" r:id="rId13" imgW="2447280" imgH="13359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524000"/>
                        <a:ext cx="3200400" cy="174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8455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72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X = ABC + ABC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Y = AB</a:t>
            </a:r>
            <a:endParaRPr lang="en-US" sz="2400" dirty="0">
              <a:latin typeface="+mj-lt"/>
              <a:cs typeface="Times New Roman" pitchFamily="18" charset="0"/>
            </a:endParaRPr>
          </a:p>
        </p:txBody>
      </p:sp>
      <p:sp>
        <p:nvSpPr>
          <p:cNvPr id="1128456" name="Line 8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1524000" y="16002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457" name="Line 9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1295400" y="1143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458" name="Line 10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1524000" y="1143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459" name="Line 11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2514600" y="1143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PLAs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50270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3525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14652415"/>
              </p:ext>
            </p:extLst>
          </p:nvPr>
        </p:nvGraphicFramePr>
        <p:xfrm>
          <a:off x="2286000" y="914400"/>
          <a:ext cx="4191000" cy="229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78" name="VISIO" r:id="rId8" imgW="2447280" imgH="1335960" progId="Visio.Drawing.6">
                  <p:embed/>
                </p:oleObj>
              </mc:Choice>
              <mc:Fallback>
                <p:oleObj name="VISIO" r:id="rId8" imgW="2447280" imgH="13359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914400"/>
                        <a:ext cx="4191000" cy="2290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526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999465458"/>
              </p:ext>
            </p:extLst>
          </p:nvPr>
        </p:nvGraphicFramePr>
        <p:xfrm>
          <a:off x="1981200" y="3048000"/>
          <a:ext cx="4648200" cy="2937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79" name="VISIO" r:id="rId10" imgW="3590280" imgH="2270880" progId="Visio.Drawing.6">
                  <p:embed/>
                </p:oleObj>
              </mc:Choice>
              <mc:Fallback>
                <p:oleObj name="VISIO" r:id="rId10" imgW="3590280" imgH="22708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048000"/>
                        <a:ext cx="4648200" cy="29378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22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03524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PLAs: Dot Notation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2521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8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" y="990600"/>
            <a:ext cx="8763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Compute </a:t>
            </a:r>
            <a:r>
              <a:rPr lang="en-US" sz="2400" b="1" i="1" dirty="0" err="1" smtClean="0">
                <a:latin typeface="+mj-lt"/>
                <a:cs typeface="Arial" charset="0"/>
              </a:rPr>
              <a:t>C</a:t>
            </a:r>
            <a:r>
              <a:rPr lang="en-US" sz="2400" b="1" baseline="-25000" dirty="0" err="1" smtClean="0">
                <a:latin typeface="+mj-lt"/>
                <a:cs typeface="Arial" charset="0"/>
              </a:rPr>
              <a:t>out</a:t>
            </a:r>
            <a:r>
              <a:rPr lang="en-US" sz="2400" b="1" dirty="0" smtClean="0">
                <a:latin typeface="+mj-lt"/>
                <a:cs typeface="Arial" charset="0"/>
              </a:rPr>
              <a:t> </a:t>
            </a:r>
            <a:r>
              <a:rPr lang="en-US" sz="2400" b="1" dirty="0">
                <a:latin typeface="+mj-lt"/>
                <a:cs typeface="Arial" charset="0"/>
              </a:rPr>
              <a:t>for </a:t>
            </a:r>
            <a:r>
              <a:rPr lang="en-US" sz="2400" b="1" i="1" dirty="0">
                <a:latin typeface="+mj-lt"/>
                <a:cs typeface="Arial" charset="0"/>
              </a:rPr>
              <a:t>k</a:t>
            </a:r>
            <a:r>
              <a:rPr lang="en-US" sz="2400" b="1" dirty="0">
                <a:latin typeface="+mj-lt"/>
                <a:cs typeface="Arial" charset="0"/>
              </a:rPr>
              <a:t>-bit blocks using </a:t>
            </a:r>
            <a:r>
              <a:rPr lang="en-US" sz="2400" b="1" i="1" dirty="0" smtClean="0">
                <a:latin typeface="+mj-lt"/>
                <a:cs typeface="Arial" charset="0"/>
              </a:rPr>
              <a:t>generate</a:t>
            </a:r>
            <a:r>
              <a:rPr lang="en-US" sz="2400" b="1" dirty="0" smtClean="0">
                <a:latin typeface="+mj-lt"/>
                <a:cs typeface="Arial" charset="0"/>
              </a:rPr>
              <a:t> and </a:t>
            </a:r>
            <a:r>
              <a:rPr lang="en-US" sz="2400" b="1" i="1" dirty="0" smtClean="0">
                <a:latin typeface="+mj-lt"/>
                <a:cs typeface="Arial" charset="0"/>
              </a:rPr>
              <a:t>propagate </a:t>
            </a:r>
            <a:r>
              <a:rPr lang="en-US" sz="2400" b="1" dirty="0">
                <a:latin typeface="+mj-lt"/>
                <a:cs typeface="Arial" charset="0"/>
              </a:rPr>
              <a:t>signals</a:t>
            </a:r>
          </a:p>
          <a:p>
            <a:pPr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  <a:cs typeface="Arial" charset="0"/>
              </a:rPr>
              <a:t>     Some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definitions: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C</a:t>
            </a:r>
            <a:r>
              <a:rPr lang="en-US" sz="2000" dirty="0" smtClean="0">
                <a:latin typeface="+mj-lt"/>
                <a:cs typeface="Arial" charset="0"/>
              </a:rPr>
              <a:t>olumn </a:t>
            </a:r>
            <a:r>
              <a:rPr lang="en-US" sz="2000" i="1" dirty="0" err="1" smtClean="0">
                <a:latin typeface="+mj-lt"/>
                <a:cs typeface="Arial" charset="0"/>
              </a:rPr>
              <a:t>i</a:t>
            </a:r>
            <a:r>
              <a:rPr lang="en-US" sz="2000" dirty="0" smtClean="0"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produces a carry out by either </a:t>
            </a:r>
            <a:r>
              <a:rPr lang="en-US" sz="2000" b="1" i="1" dirty="0">
                <a:latin typeface="+mj-lt"/>
                <a:cs typeface="Arial" charset="0"/>
              </a:rPr>
              <a:t>generating</a:t>
            </a:r>
            <a:r>
              <a:rPr lang="en-US" sz="2000" dirty="0">
                <a:latin typeface="+mj-lt"/>
                <a:cs typeface="Arial" charset="0"/>
              </a:rPr>
              <a:t> a </a:t>
            </a:r>
            <a:r>
              <a:rPr lang="en-US" sz="2000" dirty="0" smtClean="0">
                <a:latin typeface="+mj-lt"/>
                <a:cs typeface="Arial" charset="0"/>
              </a:rPr>
              <a:t>carry out </a:t>
            </a:r>
            <a:r>
              <a:rPr lang="en-US" sz="2000" dirty="0">
                <a:latin typeface="+mj-lt"/>
                <a:cs typeface="Arial" charset="0"/>
              </a:rPr>
              <a:t>or </a:t>
            </a:r>
            <a:r>
              <a:rPr lang="en-US" sz="2000" b="1" i="1" dirty="0">
                <a:latin typeface="+mj-lt"/>
                <a:cs typeface="Arial" charset="0"/>
              </a:rPr>
              <a:t>propagating</a:t>
            </a:r>
            <a:r>
              <a:rPr lang="en-US" sz="2000" dirty="0">
                <a:latin typeface="+mj-lt"/>
                <a:cs typeface="Arial" charset="0"/>
              </a:rPr>
              <a:t> a carry in to the carry </a:t>
            </a:r>
            <a:r>
              <a:rPr lang="en-US" sz="2000" dirty="0" smtClean="0">
                <a:latin typeface="+mj-lt"/>
                <a:cs typeface="Arial" charset="0"/>
              </a:rPr>
              <a:t>out</a:t>
            </a:r>
            <a:endParaRPr lang="en-US" sz="20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Generate (</a:t>
            </a:r>
            <a:r>
              <a:rPr lang="en-US" sz="2000" i="1" dirty="0" err="1">
                <a:latin typeface="+mj-lt"/>
                <a:cs typeface="Arial" charset="0"/>
              </a:rPr>
              <a:t>G</a:t>
            </a:r>
            <a:r>
              <a:rPr lang="en-US" sz="2000" i="1" baseline="-25000" dirty="0" err="1">
                <a:latin typeface="+mj-lt"/>
                <a:cs typeface="Arial" charset="0"/>
              </a:rPr>
              <a:t>i</a:t>
            </a:r>
            <a:r>
              <a:rPr lang="en-US" sz="2000" dirty="0">
                <a:latin typeface="+mj-lt"/>
                <a:cs typeface="Arial" charset="0"/>
              </a:rPr>
              <a:t>) and propagate (</a:t>
            </a:r>
            <a:r>
              <a:rPr lang="en-US" sz="2000" i="1" dirty="0">
                <a:latin typeface="+mj-lt"/>
                <a:cs typeface="Arial" charset="0"/>
              </a:rPr>
              <a:t>P</a:t>
            </a:r>
            <a:r>
              <a:rPr lang="en-US" sz="2000" i="1" baseline="-25000" dirty="0">
                <a:latin typeface="+mj-lt"/>
                <a:cs typeface="Arial" charset="0"/>
              </a:rPr>
              <a:t>i</a:t>
            </a:r>
            <a:r>
              <a:rPr lang="en-US" sz="2000" dirty="0">
                <a:latin typeface="+mj-lt"/>
                <a:cs typeface="Arial" charset="0"/>
              </a:rPr>
              <a:t>) signals for each column: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1800" b="1" dirty="0" smtClean="0">
                <a:latin typeface="+mj-lt"/>
                <a:cs typeface="Arial" charset="0"/>
              </a:rPr>
              <a:t>Generate: </a:t>
            </a:r>
            <a:r>
              <a:rPr lang="en-US" sz="1800" dirty="0" smtClean="0">
                <a:latin typeface="+mj-lt"/>
                <a:cs typeface="Arial" charset="0"/>
              </a:rPr>
              <a:t>Column </a:t>
            </a:r>
            <a:r>
              <a:rPr lang="en-US" sz="1800" i="1" dirty="0" err="1" smtClean="0">
                <a:latin typeface="+mj-lt"/>
                <a:cs typeface="Arial" charset="0"/>
              </a:rPr>
              <a:t>i</a:t>
            </a:r>
            <a:r>
              <a:rPr lang="en-US" sz="1800" dirty="0" smtClean="0">
                <a:latin typeface="+mj-lt"/>
                <a:cs typeface="Arial" charset="0"/>
              </a:rPr>
              <a:t> will </a:t>
            </a:r>
            <a:r>
              <a:rPr lang="en-US" sz="1800" dirty="0">
                <a:latin typeface="+mj-lt"/>
                <a:cs typeface="Arial" charset="0"/>
              </a:rPr>
              <a:t>generate a carry out if </a:t>
            </a:r>
            <a:r>
              <a:rPr lang="en-US" sz="1800" i="1" dirty="0">
                <a:latin typeface="+mj-lt"/>
                <a:cs typeface="Arial" charset="0"/>
              </a:rPr>
              <a:t>A</a:t>
            </a:r>
            <a:r>
              <a:rPr lang="en-US" sz="1800" i="1" baseline="-25000" dirty="0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</a:t>
            </a:r>
            <a:r>
              <a:rPr lang="en-US" sz="1800" b="1" dirty="0" smtClean="0">
                <a:latin typeface="+mj-lt"/>
                <a:cs typeface="Arial" charset="0"/>
              </a:rPr>
              <a:t>and</a:t>
            </a:r>
            <a:r>
              <a:rPr lang="en-US" sz="1800" dirty="0" smtClean="0">
                <a:latin typeface="+mj-lt"/>
                <a:cs typeface="Arial" charset="0"/>
              </a:rPr>
              <a:t> </a:t>
            </a:r>
            <a:r>
              <a:rPr lang="en-US" sz="1800" i="1" dirty="0" smtClean="0">
                <a:latin typeface="+mj-lt"/>
                <a:cs typeface="Arial" charset="0"/>
              </a:rPr>
              <a:t>B</a:t>
            </a:r>
            <a:r>
              <a:rPr lang="en-US" sz="1800" i="1" baseline="-25000" dirty="0" smtClean="0">
                <a:latin typeface="+mj-lt"/>
                <a:cs typeface="Arial" charset="0"/>
              </a:rPr>
              <a:t>i</a:t>
            </a:r>
            <a:r>
              <a:rPr lang="en-US" sz="1800" dirty="0" smtClean="0">
                <a:latin typeface="+mj-lt"/>
                <a:cs typeface="Arial" charset="0"/>
              </a:rPr>
              <a:t> </a:t>
            </a:r>
            <a:r>
              <a:rPr lang="en-US" sz="1800" dirty="0">
                <a:latin typeface="+mj-lt"/>
                <a:cs typeface="Arial" charset="0"/>
              </a:rPr>
              <a:t>are both 1.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i="1" dirty="0">
                <a:latin typeface="Times New Roman" pitchFamily="18" charset="0"/>
                <a:cs typeface="Arial" charset="0"/>
              </a:rPr>
              <a:t>			</a:t>
            </a:r>
            <a:r>
              <a:rPr lang="en-US" sz="30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30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30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1800" b="1" dirty="0" smtClean="0">
                <a:latin typeface="+mj-lt"/>
                <a:cs typeface="Arial" charset="0"/>
              </a:rPr>
              <a:t>Propagate: </a:t>
            </a:r>
            <a:r>
              <a:rPr lang="en-US" sz="1800" dirty="0" smtClean="0">
                <a:latin typeface="+mj-lt"/>
                <a:cs typeface="Arial" charset="0"/>
              </a:rPr>
              <a:t>Column </a:t>
            </a:r>
            <a:r>
              <a:rPr lang="en-US" sz="1800" i="1" dirty="0" err="1" smtClean="0">
                <a:latin typeface="+mj-lt"/>
                <a:cs typeface="Arial" charset="0"/>
              </a:rPr>
              <a:t>i</a:t>
            </a:r>
            <a:r>
              <a:rPr lang="en-US" sz="1800" dirty="0" smtClean="0">
                <a:latin typeface="+mj-lt"/>
                <a:cs typeface="Arial" charset="0"/>
              </a:rPr>
              <a:t> will </a:t>
            </a:r>
            <a:r>
              <a:rPr lang="en-US" sz="1800" dirty="0">
                <a:latin typeface="+mj-lt"/>
                <a:cs typeface="Arial" charset="0"/>
              </a:rPr>
              <a:t>propagate a carry in to the carry out if </a:t>
            </a:r>
            <a:r>
              <a:rPr lang="en-US" sz="1800" i="1" dirty="0">
                <a:latin typeface="+mj-lt"/>
                <a:cs typeface="Arial" charset="0"/>
              </a:rPr>
              <a:t>A</a:t>
            </a:r>
            <a:r>
              <a:rPr lang="en-US" sz="1800" i="1" baseline="-25000" dirty="0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</a:t>
            </a:r>
            <a:r>
              <a:rPr lang="en-US" sz="1800" b="1" dirty="0" smtClean="0">
                <a:latin typeface="+mj-lt"/>
                <a:cs typeface="Arial" charset="0"/>
              </a:rPr>
              <a:t>or</a:t>
            </a:r>
            <a:r>
              <a:rPr lang="en-US" sz="1800" dirty="0" smtClean="0">
                <a:latin typeface="+mj-lt"/>
                <a:cs typeface="Arial" charset="0"/>
              </a:rPr>
              <a:t> </a:t>
            </a:r>
            <a:r>
              <a:rPr lang="en-US" sz="1800" i="1" dirty="0" smtClean="0">
                <a:latin typeface="+mj-lt"/>
                <a:cs typeface="Arial" charset="0"/>
              </a:rPr>
              <a:t>B</a:t>
            </a:r>
            <a:r>
              <a:rPr lang="en-US" sz="1800" i="1" baseline="-25000" dirty="0" smtClean="0">
                <a:latin typeface="+mj-lt"/>
                <a:cs typeface="Arial" charset="0"/>
              </a:rPr>
              <a:t>i</a:t>
            </a:r>
            <a:r>
              <a:rPr lang="en-US" sz="1800" dirty="0" smtClean="0">
                <a:latin typeface="+mj-lt"/>
                <a:cs typeface="Arial" charset="0"/>
              </a:rPr>
              <a:t> </a:t>
            </a:r>
            <a:r>
              <a:rPr lang="en-US" sz="1800" dirty="0">
                <a:latin typeface="+mj-lt"/>
                <a:cs typeface="Arial" charset="0"/>
              </a:rPr>
              <a:t>is 1.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i="1" dirty="0">
                <a:latin typeface="Times New Roman" pitchFamily="18" charset="0"/>
                <a:cs typeface="Arial" charset="0"/>
              </a:rPr>
              <a:t>			</a:t>
            </a:r>
            <a:r>
              <a:rPr lang="en-US" sz="3200" b="1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3000" b="1" i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endParaRPr lang="en-US" sz="30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Carry-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Lookahead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Adder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7526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88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1888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1888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18886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Composed of: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LEs</a:t>
            </a:r>
            <a:r>
              <a:rPr lang="en-US" sz="2600" dirty="0" smtClean="0">
                <a:solidFill>
                  <a:schemeClr val="accent2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600" dirty="0" smtClean="0">
                <a:latin typeface="+mj-lt"/>
                <a:cs typeface="Times New Roman" pitchFamily="18" charset="0"/>
              </a:rPr>
              <a:t>(Logic elements</a:t>
            </a:r>
            <a:r>
              <a:rPr lang="en-US" sz="2600" dirty="0">
                <a:latin typeface="+mj-lt"/>
                <a:cs typeface="Times New Roman" pitchFamily="18" charset="0"/>
              </a:rPr>
              <a:t>): perform logic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IOEs</a:t>
            </a:r>
            <a:r>
              <a:rPr lang="en-US" sz="2600" dirty="0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600" dirty="0">
                <a:latin typeface="+mj-lt"/>
                <a:cs typeface="Times New Roman" pitchFamily="18" charset="0"/>
              </a:rPr>
              <a:t>(Input/output </a:t>
            </a:r>
            <a:r>
              <a:rPr lang="en-US" sz="2600" dirty="0" smtClean="0">
                <a:latin typeface="+mj-lt"/>
                <a:cs typeface="Times New Roman" pitchFamily="18" charset="0"/>
              </a:rPr>
              <a:t>elements): </a:t>
            </a:r>
            <a:r>
              <a:rPr lang="en-US" sz="2600" dirty="0">
                <a:latin typeface="+mj-lt"/>
                <a:cs typeface="Times New Roman" pitchFamily="18" charset="0"/>
              </a:rPr>
              <a:t>interface with outside world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Programmable interconnection:</a:t>
            </a:r>
            <a:r>
              <a:rPr lang="en-US" sz="2600" dirty="0">
                <a:latin typeface="+mj-lt"/>
                <a:cs typeface="Times New Roman" pitchFamily="18" charset="0"/>
              </a:rPr>
              <a:t> connect </a:t>
            </a:r>
            <a:r>
              <a:rPr lang="en-US" sz="2600" dirty="0" smtClean="0">
                <a:latin typeface="+mj-lt"/>
                <a:cs typeface="Times New Roman" pitchFamily="18" charset="0"/>
              </a:rPr>
              <a:t>LEs and IOEs</a:t>
            </a:r>
            <a:endParaRPr lang="en-US" sz="2600" dirty="0">
              <a:latin typeface="+mj-lt"/>
              <a:cs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Some FPGAs include other building blocks such as multipliers and RAMs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smtClean="0">
                <a:solidFill>
                  <a:schemeClr val="bg1"/>
                </a:solidFill>
                <a:latin typeface="+mj-lt"/>
              </a:rPr>
              <a:t>FPGA: Field Programmable Gate Array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190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1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1171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1171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General FPGA Layout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6509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469" y="1066800"/>
            <a:ext cx="4716331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0160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73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1274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1274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12742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Composed of: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LUTs</a:t>
            </a:r>
            <a:r>
              <a:rPr lang="en-US" sz="2600" dirty="0" smtClean="0">
                <a:solidFill>
                  <a:schemeClr val="accent2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600" dirty="0">
                <a:latin typeface="+mj-lt"/>
                <a:cs typeface="Times New Roman" pitchFamily="18" charset="0"/>
              </a:rPr>
              <a:t>(lookup tables): perform combinational logic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Flip-flops:</a:t>
            </a:r>
            <a:r>
              <a:rPr lang="en-US" sz="2600" dirty="0">
                <a:latin typeface="+mj-lt"/>
                <a:cs typeface="Times New Roman" pitchFamily="18" charset="0"/>
              </a:rPr>
              <a:t> perform sequential </a:t>
            </a:r>
            <a:r>
              <a:rPr lang="en-US" sz="2600" dirty="0" smtClean="0">
                <a:latin typeface="+mj-lt"/>
                <a:cs typeface="Times New Roman" pitchFamily="18" charset="0"/>
              </a:rPr>
              <a:t>logic</a:t>
            </a:r>
            <a:endParaRPr lang="en-US" sz="2600" dirty="0">
              <a:latin typeface="+mj-lt"/>
              <a:cs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Multiplexers:</a:t>
            </a:r>
            <a:r>
              <a:rPr lang="en-US" sz="2600" dirty="0">
                <a:latin typeface="+mj-lt"/>
                <a:cs typeface="Times New Roman" pitchFamily="18" charset="0"/>
              </a:rPr>
              <a:t> connect LUTs and flip-flops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LE: Logic Element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921603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59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0659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0659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06598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290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Altera Cyclone IV 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753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49" y="1117355"/>
            <a:ext cx="6695477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375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78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1478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1478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14790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95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The </a:t>
            </a:r>
            <a:r>
              <a:rPr lang="en-US" sz="3200" dirty="0" smtClean="0">
                <a:latin typeface="+mj-lt"/>
                <a:cs typeface="Arial" charset="0"/>
              </a:rPr>
              <a:t>Altera Cyclone IV LE has</a:t>
            </a:r>
            <a:r>
              <a:rPr lang="en-US" sz="3200" dirty="0">
                <a:latin typeface="+mj-lt"/>
                <a:cs typeface="Arial" charset="0"/>
              </a:rPr>
              <a:t>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 smtClean="0">
                <a:latin typeface="+mj-lt"/>
                <a:cs typeface="Times New Roman" pitchFamily="18" charset="0"/>
              </a:rPr>
              <a:t>1 four-input LUT </a:t>
            </a:r>
            <a:endParaRPr lang="en-US" sz="2000" dirty="0">
              <a:latin typeface="+mj-lt"/>
              <a:cs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 smtClean="0">
                <a:latin typeface="+mj-lt"/>
                <a:cs typeface="Times New Roman" pitchFamily="18" charset="0"/>
              </a:rPr>
              <a:t>1 </a:t>
            </a:r>
            <a:r>
              <a:rPr lang="en-US" sz="2600" dirty="0">
                <a:latin typeface="+mj-lt"/>
                <a:cs typeface="Times New Roman" pitchFamily="18" charset="0"/>
              </a:rPr>
              <a:t>registered </a:t>
            </a:r>
            <a:r>
              <a:rPr lang="en-US" sz="2600" dirty="0" smtClean="0">
                <a:latin typeface="+mj-lt"/>
                <a:cs typeface="Times New Roman" pitchFamily="18" charset="0"/>
              </a:rPr>
              <a:t>output </a:t>
            </a:r>
            <a:endParaRPr lang="en-US" sz="2600" dirty="0">
              <a:latin typeface="+mj-lt"/>
              <a:cs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1</a:t>
            </a:r>
            <a:r>
              <a:rPr lang="en-US" sz="2600" dirty="0" smtClean="0">
                <a:latin typeface="+mj-lt"/>
                <a:cs typeface="Times New Roman" pitchFamily="18" charset="0"/>
              </a:rPr>
              <a:t> </a:t>
            </a:r>
            <a:r>
              <a:rPr lang="en-US" sz="2600" dirty="0">
                <a:latin typeface="+mj-lt"/>
                <a:cs typeface="Times New Roman" pitchFamily="18" charset="0"/>
              </a:rPr>
              <a:t>combinational </a:t>
            </a:r>
            <a:r>
              <a:rPr lang="en-US" sz="2600" dirty="0" smtClean="0">
                <a:latin typeface="+mj-lt"/>
                <a:cs typeface="Times New Roman" pitchFamily="18" charset="0"/>
              </a:rPr>
              <a:t>output</a:t>
            </a:r>
            <a:endParaRPr lang="en-US" sz="2600" dirty="0">
              <a:latin typeface="+mj-lt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Altera Cyclone IV 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5271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6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0762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0762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07622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290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07626" name="Rectangle 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Show how to configure </a:t>
            </a:r>
            <a:r>
              <a:rPr lang="en-US" sz="2400" dirty="0" smtClean="0">
                <a:latin typeface="+mj-lt"/>
                <a:cs typeface="Arial" charset="0"/>
              </a:rPr>
              <a:t>a Cyclone IV LE to </a:t>
            </a:r>
            <a:r>
              <a:rPr lang="en-US" sz="2400" dirty="0">
                <a:latin typeface="+mj-lt"/>
                <a:cs typeface="Arial" charset="0"/>
              </a:rPr>
              <a:t>perform the following functions: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X = ABC + ABC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Y = AB</a:t>
            </a:r>
          </a:p>
        </p:txBody>
      </p:sp>
      <p:sp>
        <p:nvSpPr>
          <p:cNvPr id="1007627" name="Line 11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2209800" y="20574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7628" name="Line 12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2438400" y="20574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7629" name="Line 13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3352800" y="20574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7630" name="Line 14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2362200" y="24384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LE Configuration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12895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6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0762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0762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07622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290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07626" name="Rectangle 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Show how to configure </a:t>
            </a:r>
            <a:r>
              <a:rPr lang="en-US" sz="2400" dirty="0" smtClean="0">
                <a:latin typeface="+mj-lt"/>
                <a:cs typeface="Arial" charset="0"/>
              </a:rPr>
              <a:t>a Cyclone IV LE to </a:t>
            </a:r>
            <a:r>
              <a:rPr lang="en-US" sz="2400" dirty="0">
                <a:latin typeface="+mj-lt"/>
                <a:cs typeface="Arial" charset="0"/>
              </a:rPr>
              <a:t>perform the following functions: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X = ABC + ABC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Y = AB</a:t>
            </a:r>
          </a:p>
        </p:txBody>
      </p:sp>
      <p:sp>
        <p:nvSpPr>
          <p:cNvPr id="1007627" name="Line 11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2209800" y="20574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7628" name="Line 12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2438400" y="20574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7629" name="Line 13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3352800" y="20574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7630" name="Line 14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2362200" y="24384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LE Configuration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940" y="2362200"/>
            <a:ext cx="597206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93369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1990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01990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19910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 smtClean="0">
                <a:latin typeface="+mj-lt"/>
                <a:cs typeface="Times New Roman" pitchFamily="18" charset="0"/>
              </a:rPr>
              <a:t>Using a </a:t>
            </a:r>
            <a:r>
              <a:rPr lang="en-US" sz="2400" dirty="0">
                <a:latin typeface="+mj-lt"/>
                <a:cs typeface="Times New Roman" pitchFamily="18" charset="0"/>
              </a:rPr>
              <a:t>CAD tool (such as </a:t>
            </a:r>
            <a:r>
              <a:rPr lang="en-US" sz="2400" dirty="0" smtClean="0">
                <a:latin typeface="+mj-lt"/>
                <a:cs typeface="Times New Roman" pitchFamily="18" charset="0"/>
              </a:rPr>
              <a:t>Altera’s </a:t>
            </a:r>
            <a:r>
              <a:rPr lang="en-US" sz="2400" dirty="0" err="1" smtClean="0">
                <a:latin typeface="+mj-lt"/>
                <a:cs typeface="Times New Roman" pitchFamily="18" charset="0"/>
              </a:rPr>
              <a:t>Quartus</a:t>
            </a:r>
            <a:r>
              <a:rPr lang="en-US" sz="2400" dirty="0" smtClean="0">
                <a:latin typeface="+mj-lt"/>
                <a:cs typeface="Times New Roman" pitchFamily="18" charset="0"/>
              </a:rPr>
              <a:t> II)</a:t>
            </a:r>
            <a:endParaRPr lang="en-US" sz="2400" dirty="0">
              <a:latin typeface="+mj-lt"/>
              <a:cs typeface="Times New Roman" pitchFamily="18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 smtClean="0">
                <a:latin typeface="+mj-lt"/>
                <a:cs typeface="Times New Roman" pitchFamily="18" charset="0"/>
              </a:rPr>
              <a:t>Enter </a:t>
            </a:r>
            <a:r>
              <a:rPr lang="en-US" sz="2400" b="1" dirty="0">
                <a:latin typeface="+mj-lt"/>
                <a:cs typeface="Times New Roman" pitchFamily="18" charset="0"/>
              </a:rPr>
              <a:t>the design</a:t>
            </a:r>
            <a:r>
              <a:rPr lang="en-US" sz="2400" dirty="0">
                <a:latin typeface="+mj-lt"/>
                <a:cs typeface="Times New Roman" pitchFamily="18" charset="0"/>
              </a:rPr>
              <a:t> using schematic entry or </a:t>
            </a:r>
            <a:r>
              <a:rPr lang="en-US" sz="2400" dirty="0" smtClean="0">
                <a:latin typeface="+mj-lt"/>
                <a:cs typeface="Times New Roman" pitchFamily="18" charset="0"/>
              </a:rPr>
              <a:t>an HDL	</a:t>
            </a:r>
            <a:endParaRPr lang="en-US" sz="2400" dirty="0">
              <a:latin typeface="+mj-lt"/>
              <a:cs typeface="Times New Roman" pitchFamily="18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 smtClean="0">
                <a:latin typeface="+mj-lt"/>
                <a:cs typeface="Times New Roman" pitchFamily="18" charset="0"/>
              </a:rPr>
              <a:t>Simulate</a:t>
            </a:r>
            <a:r>
              <a:rPr lang="en-US" sz="2400" dirty="0" smtClean="0">
                <a:latin typeface="+mj-lt"/>
                <a:cs typeface="Times New Roman" pitchFamily="18" charset="0"/>
              </a:rPr>
              <a:t> </a:t>
            </a:r>
            <a:r>
              <a:rPr lang="en-US" sz="2400" dirty="0">
                <a:latin typeface="+mj-lt"/>
                <a:cs typeface="Times New Roman" pitchFamily="18" charset="0"/>
              </a:rPr>
              <a:t>the </a:t>
            </a:r>
            <a:r>
              <a:rPr lang="en-US" sz="2400" dirty="0" smtClean="0">
                <a:latin typeface="+mj-lt"/>
                <a:cs typeface="Times New Roman" pitchFamily="18" charset="0"/>
              </a:rPr>
              <a:t>design</a:t>
            </a:r>
            <a:endParaRPr lang="en-US" sz="2400" dirty="0">
              <a:latin typeface="+mj-lt"/>
              <a:cs typeface="Times New Roman" pitchFamily="18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 smtClean="0">
                <a:latin typeface="+mj-lt"/>
                <a:cs typeface="Times New Roman" pitchFamily="18" charset="0"/>
              </a:rPr>
              <a:t>Synthesize</a:t>
            </a:r>
            <a:r>
              <a:rPr lang="en-US" sz="2400" dirty="0" smtClean="0">
                <a:latin typeface="+mj-lt"/>
                <a:cs typeface="Times New Roman" pitchFamily="18" charset="0"/>
              </a:rPr>
              <a:t> design and map </a:t>
            </a:r>
            <a:r>
              <a:rPr lang="en-US" sz="2400" dirty="0">
                <a:latin typeface="+mj-lt"/>
                <a:cs typeface="Times New Roman" pitchFamily="18" charset="0"/>
              </a:rPr>
              <a:t>it onto </a:t>
            </a:r>
            <a:r>
              <a:rPr lang="en-US" sz="2400" dirty="0" smtClean="0">
                <a:latin typeface="+mj-lt"/>
                <a:cs typeface="Times New Roman" pitchFamily="18" charset="0"/>
              </a:rPr>
              <a:t>FPGA</a:t>
            </a:r>
            <a:endParaRPr lang="en-US" sz="2400" dirty="0">
              <a:latin typeface="+mj-lt"/>
              <a:cs typeface="Times New Roman" pitchFamily="18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 smtClean="0">
                <a:latin typeface="+mj-lt"/>
                <a:cs typeface="Times New Roman" pitchFamily="18" charset="0"/>
              </a:rPr>
              <a:t>Download </a:t>
            </a:r>
            <a:r>
              <a:rPr lang="en-US" sz="2400" b="1" dirty="0">
                <a:latin typeface="+mj-lt"/>
                <a:cs typeface="Times New Roman" pitchFamily="18" charset="0"/>
              </a:rPr>
              <a:t>the configuration </a:t>
            </a:r>
            <a:r>
              <a:rPr lang="en-US" sz="2400" dirty="0">
                <a:latin typeface="+mj-lt"/>
                <a:cs typeface="Times New Roman" pitchFamily="18" charset="0"/>
              </a:rPr>
              <a:t>onto the </a:t>
            </a:r>
            <a:r>
              <a:rPr lang="en-US" sz="2400" dirty="0" smtClean="0">
                <a:latin typeface="+mj-lt"/>
                <a:cs typeface="Times New Roman" pitchFamily="18" charset="0"/>
              </a:rPr>
              <a:t>FPGA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 smtClean="0">
                <a:latin typeface="+mj-lt"/>
                <a:cs typeface="Times New Roman" pitchFamily="18" charset="0"/>
              </a:rPr>
              <a:t>Test</a:t>
            </a:r>
            <a:r>
              <a:rPr lang="en-US" sz="2400" dirty="0" smtClean="0">
                <a:latin typeface="+mj-lt"/>
                <a:cs typeface="Times New Roman" pitchFamily="18" charset="0"/>
              </a:rPr>
              <a:t> the design</a:t>
            </a:r>
            <a:endParaRPr lang="en-US" sz="2400" dirty="0">
              <a:latin typeface="+mj-lt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FPGA Design Flow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81300" y="4078128"/>
            <a:ext cx="41052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0070C0"/>
                </a:solidFill>
              </a:rPr>
              <a:t>This is an iterative process!</a:t>
            </a:r>
            <a:endParaRPr lang="en-US" sz="2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863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8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" y="990600"/>
            <a:ext cx="8763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Compute </a:t>
            </a:r>
            <a:r>
              <a:rPr lang="en-US" sz="2400" b="1" i="1" dirty="0" err="1" smtClean="0">
                <a:latin typeface="+mj-lt"/>
                <a:cs typeface="Arial" charset="0"/>
              </a:rPr>
              <a:t>C</a:t>
            </a:r>
            <a:r>
              <a:rPr lang="en-US" sz="2400" b="1" baseline="-25000" dirty="0" err="1" smtClean="0">
                <a:latin typeface="+mj-lt"/>
                <a:cs typeface="Arial" charset="0"/>
              </a:rPr>
              <a:t>out</a:t>
            </a:r>
            <a:r>
              <a:rPr lang="en-US" sz="2400" b="1" dirty="0" smtClean="0">
                <a:latin typeface="+mj-lt"/>
                <a:cs typeface="Arial" charset="0"/>
              </a:rPr>
              <a:t> </a:t>
            </a:r>
            <a:r>
              <a:rPr lang="en-US" sz="2400" b="1" dirty="0">
                <a:latin typeface="+mj-lt"/>
                <a:cs typeface="Arial" charset="0"/>
              </a:rPr>
              <a:t>for </a:t>
            </a:r>
            <a:r>
              <a:rPr lang="en-US" sz="2400" b="1" i="1" dirty="0">
                <a:latin typeface="+mj-lt"/>
                <a:cs typeface="Arial" charset="0"/>
              </a:rPr>
              <a:t>k</a:t>
            </a:r>
            <a:r>
              <a:rPr lang="en-US" sz="2400" b="1" dirty="0">
                <a:latin typeface="+mj-lt"/>
                <a:cs typeface="Arial" charset="0"/>
              </a:rPr>
              <a:t>-bit blocks using </a:t>
            </a:r>
            <a:r>
              <a:rPr lang="en-US" sz="2400" b="1" i="1" dirty="0" smtClean="0">
                <a:latin typeface="+mj-lt"/>
                <a:cs typeface="Arial" charset="0"/>
              </a:rPr>
              <a:t>generate</a:t>
            </a:r>
            <a:r>
              <a:rPr lang="en-US" sz="2400" b="1" dirty="0" smtClean="0">
                <a:latin typeface="+mj-lt"/>
                <a:cs typeface="Arial" charset="0"/>
              </a:rPr>
              <a:t> and </a:t>
            </a:r>
            <a:r>
              <a:rPr lang="en-US" sz="2400" b="1" i="1" dirty="0" smtClean="0">
                <a:latin typeface="+mj-lt"/>
                <a:cs typeface="Arial" charset="0"/>
              </a:rPr>
              <a:t>propagate </a:t>
            </a:r>
            <a:r>
              <a:rPr lang="en-US" sz="2400" b="1" dirty="0">
                <a:latin typeface="+mj-lt"/>
                <a:cs typeface="Arial" charset="0"/>
              </a:rPr>
              <a:t>signals</a:t>
            </a:r>
          </a:p>
          <a:p>
            <a:pPr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  <a:cs typeface="Arial" charset="0"/>
              </a:rPr>
              <a:t>     Some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definitions: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C</a:t>
            </a:r>
            <a:r>
              <a:rPr lang="en-US" sz="2000" dirty="0" smtClean="0">
                <a:latin typeface="+mj-lt"/>
                <a:cs typeface="Arial" charset="0"/>
              </a:rPr>
              <a:t>olumn </a:t>
            </a:r>
            <a:r>
              <a:rPr lang="en-US" sz="2000" i="1" dirty="0" err="1" smtClean="0">
                <a:latin typeface="+mj-lt"/>
                <a:cs typeface="Arial" charset="0"/>
              </a:rPr>
              <a:t>i</a:t>
            </a:r>
            <a:r>
              <a:rPr lang="en-US" sz="2000" dirty="0" smtClean="0"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produces a carry out by either </a:t>
            </a:r>
            <a:r>
              <a:rPr lang="en-US" sz="2000" b="1" i="1" dirty="0">
                <a:latin typeface="+mj-lt"/>
                <a:cs typeface="Arial" charset="0"/>
              </a:rPr>
              <a:t>generating</a:t>
            </a:r>
            <a:r>
              <a:rPr lang="en-US" sz="2000" dirty="0">
                <a:latin typeface="+mj-lt"/>
                <a:cs typeface="Arial" charset="0"/>
              </a:rPr>
              <a:t> a </a:t>
            </a:r>
            <a:r>
              <a:rPr lang="en-US" sz="2000" dirty="0" smtClean="0">
                <a:latin typeface="+mj-lt"/>
                <a:cs typeface="Arial" charset="0"/>
              </a:rPr>
              <a:t>carry out </a:t>
            </a:r>
            <a:r>
              <a:rPr lang="en-US" sz="2000" dirty="0">
                <a:latin typeface="+mj-lt"/>
                <a:cs typeface="Arial" charset="0"/>
              </a:rPr>
              <a:t>or </a:t>
            </a:r>
            <a:r>
              <a:rPr lang="en-US" sz="2000" b="1" i="1" dirty="0">
                <a:latin typeface="+mj-lt"/>
                <a:cs typeface="Arial" charset="0"/>
              </a:rPr>
              <a:t>propagating</a:t>
            </a:r>
            <a:r>
              <a:rPr lang="en-US" sz="2000" dirty="0">
                <a:latin typeface="+mj-lt"/>
                <a:cs typeface="Arial" charset="0"/>
              </a:rPr>
              <a:t> a carry in to the carry </a:t>
            </a:r>
            <a:r>
              <a:rPr lang="en-US" sz="2000" dirty="0" smtClean="0">
                <a:latin typeface="+mj-lt"/>
                <a:cs typeface="Arial" charset="0"/>
              </a:rPr>
              <a:t>out</a:t>
            </a:r>
            <a:endParaRPr lang="en-US" sz="20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Generate (</a:t>
            </a:r>
            <a:r>
              <a:rPr lang="en-US" sz="2000" i="1" dirty="0" err="1">
                <a:latin typeface="+mj-lt"/>
                <a:cs typeface="Arial" charset="0"/>
              </a:rPr>
              <a:t>G</a:t>
            </a:r>
            <a:r>
              <a:rPr lang="en-US" sz="2000" i="1" baseline="-25000" dirty="0" err="1">
                <a:latin typeface="+mj-lt"/>
                <a:cs typeface="Arial" charset="0"/>
              </a:rPr>
              <a:t>i</a:t>
            </a:r>
            <a:r>
              <a:rPr lang="en-US" sz="2000" dirty="0">
                <a:latin typeface="+mj-lt"/>
                <a:cs typeface="Arial" charset="0"/>
              </a:rPr>
              <a:t>) and propagate (</a:t>
            </a:r>
            <a:r>
              <a:rPr lang="en-US" sz="2000" i="1" dirty="0">
                <a:latin typeface="+mj-lt"/>
                <a:cs typeface="Arial" charset="0"/>
              </a:rPr>
              <a:t>P</a:t>
            </a:r>
            <a:r>
              <a:rPr lang="en-US" sz="2000" i="1" baseline="-25000" dirty="0">
                <a:latin typeface="+mj-lt"/>
                <a:cs typeface="Arial" charset="0"/>
              </a:rPr>
              <a:t>i</a:t>
            </a:r>
            <a:r>
              <a:rPr lang="en-US" sz="2000" dirty="0">
                <a:latin typeface="+mj-lt"/>
                <a:cs typeface="Arial" charset="0"/>
              </a:rPr>
              <a:t>) signals for each column: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1800" b="1" dirty="0" smtClean="0">
                <a:latin typeface="+mj-lt"/>
                <a:cs typeface="Arial" charset="0"/>
              </a:rPr>
              <a:t>Generate: </a:t>
            </a:r>
            <a:r>
              <a:rPr lang="en-US" sz="1800" dirty="0" smtClean="0">
                <a:latin typeface="+mj-lt"/>
                <a:cs typeface="Arial" charset="0"/>
              </a:rPr>
              <a:t>Column </a:t>
            </a:r>
            <a:r>
              <a:rPr lang="en-US" sz="1800" i="1" dirty="0" err="1" smtClean="0">
                <a:latin typeface="+mj-lt"/>
                <a:cs typeface="Arial" charset="0"/>
              </a:rPr>
              <a:t>i</a:t>
            </a:r>
            <a:r>
              <a:rPr lang="en-US" sz="1800" dirty="0" smtClean="0">
                <a:latin typeface="+mj-lt"/>
                <a:cs typeface="Arial" charset="0"/>
              </a:rPr>
              <a:t> will </a:t>
            </a:r>
            <a:r>
              <a:rPr lang="en-US" sz="1800" dirty="0">
                <a:latin typeface="+mj-lt"/>
                <a:cs typeface="Arial" charset="0"/>
              </a:rPr>
              <a:t>generate a carry out if </a:t>
            </a:r>
            <a:r>
              <a:rPr lang="en-US" sz="1800" i="1" dirty="0">
                <a:latin typeface="+mj-lt"/>
                <a:cs typeface="Arial" charset="0"/>
              </a:rPr>
              <a:t>A</a:t>
            </a:r>
            <a:r>
              <a:rPr lang="en-US" sz="1800" i="1" baseline="-25000" dirty="0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</a:t>
            </a:r>
            <a:r>
              <a:rPr lang="en-US" sz="1800" b="1" dirty="0" smtClean="0">
                <a:latin typeface="+mj-lt"/>
                <a:cs typeface="Arial" charset="0"/>
              </a:rPr>
              <a:t>and</a:t>
            </a:r>
            <a:r>
              <a:rPr lang="en-US" sz="1800" dirty="0" smtClean="0">
                <a:latin typeface="+mj-lt"/>
                <a:cs typeface="Arial" charset="0"/>
              </a:rPr>
              <a:t> </a:t>
            </a:r>
            <a:r>
              <a:rPr lang="en-US" sz="1800" i="1" dirty="0" smtClean="0">
                <a:latin typeface="+mj-lt"/>
                <a:cs typeface="Arial" charset="0"/>
              </a:rPr>
              <a:t>B</a:t>
            </a:r>
            <a:r>
              <a:rPr lang="en-US" sz="1800" i="1" baseline="-25000" dirty="0" smtClean="0">
                <a:latin typeface="+mj-lt"/>
                <a:cs typeface="Arial" charset="0"/>
              </a:rPr>
              <a:t>i</a:t>
            </a:r>
            <a:r>
              <a:rPr lang="en-US" sz="1800" dirty="0" smtClean="0">
                <a:latin typeface="+mj-lt"/>
                <a:cs typeface="Arial" charset="0"/>
              </a:rPr>
              <a:t> </a:t>
            </a:r>
            <a:r>
              <a:rPr lang="en-US" sz="1800" dirty="0">
                <a:latin typeface="+mj-lt"/>
                <a:cs typeface="Arial" charset="0"/>
              </a:rPr>
              <a:t>are both 1.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i="1" dirty="0">
                <a:latin typeface="Times New Roman" pitchFamily="18" charset="0"/>
                <a:cs typeface="Arial" charset="0"/>
              </a:rPr>
              <a:t>			</a:t>
            </a:r>
            <a:r>
              <a:rPr lang="en-US" sz="30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30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30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1800" b="1" dirty="0" smtClean="0">
                <a:latin typeface="+mj-lt"/>
                <a:cs typeface="Arial" charset="0"/>
              </a:rPr>
              <a:t>Propagate: </a:t>
            </a:r>
            <a:r>
              <a:rPr lang="en-US" sz="1800" dirty="0" smtClean="0">
                <a:latin typeface="+mj-lt"/>
                <a:cs typeface="Arial" charset="0"/>
              </a:rPr>
              <a:t>Column </a:t>
            </a:r>
            <a:r>
              <a:rPr lang="en-US" sz="1800" i="1" dirty="0" err="1" smtClean="0">
                <a:latin typeface="+mj-lt"/>
                <a:cs typeface="Arial" charset="0"/>
              </a:rPr>
              <a:t>i</a:t>
            </a:r>
            <a:r>
              <a:rPr lang="en-US" sz="1800" dirty="0" smtClean="0">
                <a:latin typeface="+mj-lt"/>
                <a:cs typeface="Arial" charset="0"/>
              </a:rPr>
              <a:t> will </a:t>
            </a:r>
            <a:r>
              <a:rPr lang="en-US" sz="1800" dirty="0">
                <a:latin typeface="+mj-lt"/>
                <a:cs typeface="Arial" charset="0"/>
              </a:rPr>
              <a:t>propagate a carry in to the carry out if </a:t>
            </a:r>
            <a:r>
              <a:rPr lang="en-US" sz="1800" i="1" dirty="0">
                <a:latin typeface="+mj-lt"/>
                <a:cs typeface="Arial" charset="0"/>
              </a:rPr>
              <a:t>A</a:t>
            </a:r>
            <a:r>
              <a:rPr lang="en-US" sz="1800" i="1" baseline="-25000" dirty="0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</a:t>
            </a:r>
            <a:r>
              <a:rPr lang="en-US" sz="1800" b="1" dirty="0" smtClean="0">
                <a:latin typeface="+mj-lt"/>
                <a:cs typeface="Arial" charset="0"/>
              </a:rPr>
              <a:t>or</a:t>
            </a:r>
            <a:r>
              <a:rPr lang="en-US" sz="1800" dirty="0" smtClean="0">
                <a:latin typeface="+mj-lt"/>
                <a:cs typeface="Arial" charset="0"/>
              </a:rPr>
              <a:t> </a:t>
            </a:r>
            <a:r>
              <a:rPr lang="en-US" sz="1800" i="1" dirty="0" smtClean="0">
                <a:latin typeface="+mj-lt"/>
                <a:cs typeface="Arial" charset="0"/>
              </a:rPr>
              <a:t>B</a:t>
            </a:r>
            <a:r>
              <a:rPr lang="en-US" sz="1800" i="1" baseline="-25000" dirty="0" smtClean="0">
                <a:latin typeface="+mj-lt"/>
                <a:cs typeface="Arial" charset="0"/>
              </a:rPr>
              <a:t>i</a:t>
            </a:r>
            <a:r>
              <a:rPr lang="en-US" sz="1800" dirty="0" smtClean="0">
                <a:latin typeface="+mj-lt"/>
                <a:cs typeface="Arial" charset="0"/>
              </a:rPr>
              <a:t> </a:t>
            </a:r>
            <a:r>
              <a:rPr lang="en-US" sz="1800" dirty="0">
                <a:latin typeface="+mj-lt"/>
                <a:cs typeface="Arial" charset="0"/>
              </a:rPr>
              <a:t>is 1.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i="1" dirty="0">
                <a:latin typeface="Times New Roman" pitchFamily="18" charset="0"/>
                <a:cs typeface="Arial" charset="0"/>
              </a:rPr>
              <a:t>			</a:t>
            </a:r>
            <a:r>
              <a:rPr lang="en-US" sz="3200" b="1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1800" b="1" dirty="0" smtClean="0">
                <a:latin typeface="+mj-lt"/>
                <a:cs typeface="Arial" charset="0"/>
              </a:rPr>
              <a:t>Carry out:</a:t>
            </a:r>
            <a:r>
              <a:rPr lang="en-US" sz="1800" dirty="0" smtClean="0">
                <a:latin typeface="+mj-lt"/>
                <a:cs typeface="Arial" charset="0"/>
              </a:rPr>
              <a:t> The </a:t>
            </a:r>
            <a:r>
              <a:rPr lang="en-US" sz="1800" dirty="0">
                <a:latin typeface="+mj-lt"/>
                <a:cs typeface="Arial" charset="0"/>
              </a:rPr>
              <a:t>carry out of </a:t>
            </a:r>
            <a:r>
              <a:rPr lang="en-US" sz="1800" dirty="0" smtClean="0">
                <a:latin typeface="+mj-lt"/>
                <a:cs typeface="Arial" charset="0"/>
              </a:rPr>
              <a:t>column </a:t>
            </a:r>
            <a:r>
              <a:rPr lang="en-US" sz="1800" i="1" dirty="0" err="1" smtClean="0">
                <a:latin typeface="+mj-lt"/>
                <a:cs typeface="Arial" charset="0"/>
              </a:rPr>
              <a:t>i</a:t>
            </a:r>
            <a:r>
              <a:rPr lang="en-US" sz="1800" dirty="0" smtClean="0">
                <a:latin typeface="+mj-lt"/>
                <a:cs typeface="Arial" charset="0"/>
              </a:rPr>
              <a:t> </a:t>
            </a:r>
            <a:r>
              <a:rPr lang="en-US" sz="1800" dirty="0">
                <a:latin typeface="+mj-lt"/>
                <a:cs typeface="Arial" charset="0"/>
              </a:rPr>
              <a:t>(</a:t>
            </a:r>
            <a:r>
              <a:rPr lang="en-US" sz="1800" i="1" dirty="0">
                <a:latin typeface="+mj-lt"/>
                <a:cs typeface="Arial" charset="0"/>
              </a:rPr>
              <a:t>C</a:t>
            </a:r>
            <a:r>
              <a:rPr lang="en-US" sz="1800" i="1" baseline="-25000" dirty="0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) is: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3200" b="1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   </a:t>
            </a:r>
            <a:r>
              <a:rPr lang="en-US" sz="3000" b="1" i="1" dirty="0" err="1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3000" b="1" i="1" baseline="-25000" dirty="0" err="1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i-1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= </a:t>
            </a:r>
            <a:r>
              <a:rPr lang="en-US" sz="30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30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P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i-1</a:t>
            </a:r>
            <a:endParaRPr lang="en-US" sz="3000" b="1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Carry-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Lookahead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Adder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7526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Propagate and Generate Signals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97240" y="883986"/>
            <a:ext cx="8229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 smtClean="0">
                <a:latin typeface="+mj-lt"/>
                <a:cs typeface="Arial" charset="0"/>
              </a:rPr>
              <a:t>Examples: </a:t>
            </a:r>
            <a:r>
              <a:rPr lang="en-US" sz="3200" dirty="0" smtClean="0">
                <a:latin typeface="+mj-lt"/>
                <a:cs typeface="Arial" charset="0"/>
              </a:rPr>
              <a:t>Column propagate and generate </a:t>
            </a:r>
            <a:r>
              <a:rPr lang="en-US" sz="3200" dirty="0" smtClean="0">
                <a:latin typeface="+mj-lt"/>
                <a:cs typeface="Arial" charset="0"/>
              </a:rPr>
              <a:t>s</a:t>
            </a:r>
            <a:r>
              <a:rPr lang="en-US" sz="3200" dirty="0" smtClean="0">
                <a:latin typeface="+mj-lt"/>
                <a:cs typeface="Arial" charset="0"/>
              </a:rPr>
              <a:t>ignals:</a:t>
            </a:r>
            <a:endParaRPr lang="en-US" sz="32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dirty="0" smtClean="0">
                <a:latin typeface="+mj-lt"/>
                <a:cs typeface="Arial" charset="0"/>
              </a:rPr>
              <a:t>Column propagate: 	</a:t>
            </a:r>
            <a:r>
              <a:rPr lang="en-US" sz="2400" b="1" i="1" dirty="0" smtClean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i="1" baseline="-25000" dirty="0" smtClean="0">
                <a:solidFill>
                  <a:srgbClr val="0070C0"/>
                </a:solidFill>
                <a:cs typeface="Arial" charset="0"/>
              </a:rPr>
              <a:t>i</a:t>
            </a:r>
            <a:r>
              <a:rPr lang="en-US" sz="2400" b="1" dirty="0" smtClean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A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 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B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</a:t>
            </a:r>
            <a:endParaRPr lang="en-US" sz="2400" dirty="0" smtClean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dirty="0" smtClean="0">
                <a:latin typeface="+mj-lt"/>
                <a:cs typeface="Arial" charset="0"/>
              </a:rPr>
              <a:t>Column generate:</a:t>
            </a:r>
            <a:r>
              <a:rPr lang="en-US" sz="2400" i="1" dirty="0" smtClean="0">
                <a:latin typeface="+mj-lt"/>
                <a:cs typeface="Arial" charset="0"/>
              </a:rPr>
              <a:t> </a:t>
            </a:r>
            <a:r>
              <a:rPr lang="en-US" sz="2400" i="1" dirty="0">
                <a:latin typeface="+mj-lt"/>
                <a:cs typeface="Arial" charset="0"/>
              </a:rPr>
              <a:t>	</a:t>
            </a:r>
            <a:r>
              <a:rPr lang="en-US" sz="2400" i="1" dirty="0" smtClean="0">
                <a:latin typeface="+mj-lt"/>
                <a:cs typeface="Arial" charset="0"/>
              </a:rPr>
              <a:t>	</a:t>
            </a:r>
            <a:r>
              <a:rPr lang="en-US" sz="2400" b="1" i="1" dirty="0" err="1" smtClean="0">
                <a:solidFill>
                  <a:srgbClr val="0070C0"/>
                </a:solidFill>
                <a:latin typeface="+mj-lt"/>
                <a:cs typeface="Arial" charset="0"/>
              </a:rPr>
              <a:t>G</a:t>
            </a:r>
            <a:r>
              <a:rPr lang="en-US" sz="2400" b="1" i="1" baseline="-25000" dirty="0" err="1" smtClean="0">
                <a:solidFill>
                  <a:srgbClr val="0070C0"/>
                </a:solidFill>
                <a:latin typeface="+mj-lt"/>
                <a:cs typeface="Arial" charset="0"/>
              </a:rPr>
              <a:t>i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=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A</a:t>
            </a:r>
            <a:r>
              <a:rPr lang="en-US" sz="2400" b="1" i="1" baseline="-25000" dirty="0">
                <a:solidFill>
                  <a:srgbClr val="0070C0"/>
                </a:solidFill>
                <a:latin typeface="+mj-lt"/>
                <a:cs typeface="Arial" charset="0"/>
              </a:rPr>
              <a:t>i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B</a:t>
            </a:r>
            <a:r>
              <a:rPr lang="en-US" sz="2400" b="1" i="1" baseline="-25000" dirty="0">
                <a:solidFill>
                  <a:srgbClr val="0070C0"/>
                </a:solidFill>
                <a:latin typeface="+mj-lt"/>
                <a:cs typeface="Arial" charset="0"/>
              </a:rPr>
              <a:t>i</a:t>
            </a:r>
          </a:p>
          <a:p>
            <a:pPr marL="742950" lvl="1" indent="-285750">
              <a:spcBef>
                <a:spcPct val="20000"/>
              </a:spcBef>
            </a:pPr>
            <a:endParaRPr lang="en-US" sz="3200" b="1" i="1" dirty="0" smtClean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3200" b="1" i="1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3200" b="1" i="1" dirty="0" smtClean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3200" b="1" i="1" dirty="0" smtClean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1600" b="1" i="1" dirty="0" smtClean="0">
              <a:solidFill>
                <a:srgbClr val="0070C0"/>
              </a:solidFill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	</a:t>
            </a:r>
            <a:r>
              <a:rPr lang="en-US" sz="2400" b="1" i="1" dirty="0" smtClean="0">
                <a:solidFill>
                  <a:srgbClr val="0070C0"/>
                </a:solidFill>
                <a:cs typeface="Arial" charset="0"/>
              </a:rPr>
              <a:t>	         			</a:t>
            </a:r>
            <a:endParaRPr lang="en-US" sz="3000" b="1" dirty="0">
              <a:solidFill>
                <a:srgbClr val="0070C0"/>
              </a:solidFill>
              <a:latin typeface="+mj-lt"/>
              <a:cs typeface="Arial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217625"/>
              </p:ext>
            </p:extLst>
          </p:nvPr>
        </p:nvGraphicFramePr>
        <p:xfrm>
          <a:off x="749640" y="2865186"/>
          <a:ext cx="3353506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0" name="Visio" r:id="rId5" imgW="2657358" imgH="1888282" progId="Visio.Drawing.11">
                  <p:embed/>
                </p:oleObj>
              </mc:Choice>
              <mc:Fallback>
                <p:oleObj name="Visio" r:id="rId5" imgW="2657358" imgH="1888282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9640" y="2865186"/>
                        <a:ext cx="3353506" cy="251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338116"/>
              </p:ext>
            </p:extLst>
          </p:nvPr>
        </p:nvGraphicFramePr>
        <p:xfrm>
          <a:off x="4788240" y="2865186"/>
          <a:ext cx="3429000" cy="2561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1" name="Visio" r:id="rId7" imgW="2653672" imgH="1878307" progId="Visio.Drawing.11">
                  <p:embed/>
                </p:oleObj>
              </mc:Choice>
              <mc:Fallback>
                <p:oleObj name="Visio" r:id="rId7" imgW="2653672" imgH="1878307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88240" y="2865186"/>
                        <a:ext cx="3429000" cy="25614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42527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Propagate and Generate Signals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97240" y="883986"/>
            <a:ext cx="8229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 smtClean="0">
                <a:latin typeface="+mj-lt"/>
                <a:cs typeface="Arial" charset="0"/>
              </a:rPr>
              <a:t>Examples: </a:t>
            </a:r>
            <a:r>
              <a:rPr lang="en-US" sz="3200" dirty="0" smtClean="0">
                <a:latin typeface="+mj-lt"/>
                <a:cs typeface="Arial" charset="0"/>
              </a:rPr>
              <a:t>Column propagate and generate </a:t>
            </a:r>
            <a:r>
              <a:rPr lang="en-US" sz="3200" dirty="0" smtClean="0">
                <a:latin typeface="+mj-lt"/>
                <a:cs typeface="Arial" charset="0"/>
              </a:rPr>
              <a:t>s</a:t>
            </a:r>
            <a:r>
              <a:rPr lang="en-US" sz="3200" dirty="0" smtClean="0">
                <a:latin typeface="+mj-lt"/>
                <a:cs typeface="Arial" charset="0"/>
              </a:rPr>
              <a:t>ignals:</a:t>
            </a:r>
            <a:endParaRPr lang="en-US" sz="32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dirty="0" smtClean="0">
                <a:latin typeface="+mj-lt"/>
                <a:cs typeface="Arial" charset="0"/>
              </a:rPr>
              <a:t>Column propagate: 	</a:t>
            </a:r>
            <a:r>
              <a:rPr lang="en-US" sz="2400" b="1" i="1" dirty="0" smtClean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i="1" baseline="-25000" dirty="0" smtClean="0">
                <a:solidFill>
                  <a:srgbClr val="0070C0"/>
                </a:solidFill>
                <a:cs typeface="Arial" charset="0"/>
              </a:rPr>
              <a:t>i</a:t>
            </a:r>
            <a:r>
              <a:rPr lang="en-US" sz="2400" b="1" dirty="0" smtClean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A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 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B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</a:t>
            </a:r>
            <a:endParaRPr lang="en-US" sz="2400" dirty="0" smtClean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dirty="0" smtClean="0">
                <a:latin typeface="+mj-lt"/>
                <a:cs typeface="Arial" charset="0"/>
              </a:rPr>
              <a:t>Column generate:</a:t>
            </a:r>
            <a:r>
              <a:rPr lang="en-US" sz="2400" i="1" dirty="0" smtClean="0">
                <a:latin typeface="+mj-lt"/>
                <a:cs typeface="Arial" charset="0"/>
              </a:rPr>
              <a:t> </a:t>
            </a:r>
            <a:r>
              <a:rPr lang="en-US" sz="2400" i="1" dirty="0">
                <a:latin typeface="+mj-lt"/>
                <a:cs typeface="Arial" charset="0"/>
              </a:rPr>
              <a:t>	</a:t>
            </a:r>
            <a:r>
              <a:rPr lang="en-US" sz="2400" i="1" dirty="0" smtClean="0">
                <a:latin typeface="+mj-lt"/>
                <a:cs typeface="Arial" charset="0"/>
              </a:rPr>
              <a:t>	</a:t>
            </a:r>
            <a:r>
              <a:rPr lang="en-US" sz="2400" b="1" i="1" dirty="0" err="1" smtClean="0">
                <a:solidFill>
                  <a:srgbClr val="0070C0"/>
                </a:solidFill>
                <a:latin typeface="+mj-lt"/>
                <a:cs typeface="Arial" charset="0"/>
              </a:rPr>
              <a:t>G</a:t>
            </a:r>
            <a:r>
              <a:rPr lang="en-US" sz="2400" b="1" i="1" baseline="-25000" dirty="0" err="1" smtClean="0">
                <a:solidFill>
                  <a:srgbClr val="0070C0"/>
                </a:solidFill>
                <a:latin typeface="+mj-lt"/>
                <a:cs typeface="Arial" charset="0"/>
              </a:rPr>
              <a:t>i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=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A</a:t>
            </a:r>
            <a:r>
              <a:rPr lang="en-US" sz="2400" b="1" i="1" baseline="-25000" dirty="0">
                <a:solidFill>
                  <a:srgbClr val="0070C0"/>
                </a:solidFill>
                <a:latin typeface="+mj-lt"/>
                <a:cs typeface="Arial" charset="0"/>
              </a:rPr>
              <a:t>i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B</a:t>
            </a:r>
            <a:r>
              <a:rPr lang="en-US" sz="2400" b="1" i="1" baseline="-25000" dirty="0">
                <a:solidFill>
                  <a:srgbClr val="0070C0"/>
                </a:solidFill>
                <a:latin typeface="+mj-lt"/>
                <a:cs typeface="Arial" charset="0"/>
              </a:rPr>
              <a:t>i</a:t>
            </a:r>
          </a:p>
          <a:p>
            <a:pPr marL="742950" lvl="1" indent="-285750">
              <a:spcBef>
                <a:spcPct val="20000"/>
              </a:spcBef>
            </a:pPr>
            <a:endParaRPr lang="en-US" sz="3200" b="1" i="1" dirty="0" smtClean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3200" b="1" i="1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3200" b="1" i="1" dirty="0" smtClean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3200" b="1" i="1" dirty="0" smtClean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1600" b="1" i="1" dirty="0" smtClean="0">
              <a:solidFill>
                <a:srgbClr val="0070C0"/>
              </a:solidFill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	</a:t>
            </a:r>
            <a:r>
              <a:rPr lang="en-US" sz="2400" b="1" i="1" dirty="0" smtClean="0">
                <a:solidFill>
                  <a:srgbClr val="0070C0"/>
                </a:solidFill>
                <a:cs typeface="Arial" charset="0"/>
              </a:rPr>
              <a:t>	         		</a:t>
            </a:r>
            <a:r>
              <a:rPr lang="en-US" sz="2400" b="1" i="1" smtClean="0">
                <a:solidFill>
                  <a:srgbClr val="0070C0"/>
                </a:solidFill>
                <a:cs typeface="Arial" charset="0"/>
              </a:rPr>
              <a:t>	C</a:t>
            </a:r>
            <a:r>
              <a:rPr lang="en-US" sz="2400" b="1" i="1" baseline="-25000" smtClean="0">
                <a:solidFill>
                  <a:srgbClr val="0070C0"/>
                </a:solidFill>
                <a:cs typeface="Arial" charset="0"/>
              </a:rPr>
              <a:t>i</a:t>
            </a:r>
            <a:r>
              <a:rPr lang="en-US" sz="2400" b="1" smtClean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smtClean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i="1" baseline="-25000" smtClean="0">
                <a:solidFill>
                  <a:srgbClr val="0070C0"/>
                </a:solidFill>
                <a:cs typeface="Arial" charset="0"/>
              </a:rPr>
              <a:t>i </a:t>
            </a:r>
            <a:r>
              <a:rPr lang="en-US" sz="2400" b="1" i="1" smtClean="0">
                <a:solidFill>
                  <a:srgbClr val="0070C0"/>
                </a:solidFill>
                <a:cs typeface="Arial" charset="0"/>
              </a:rPr>
              <a:t> + P</a:t>
            </a:r>
            <a:r>
              <a:rPr lang="en-US" sz="2400" b="1" i="1" baseline="-25000" smtClean="0">
                <a:solidFill>
                  <a:srgbClr val="0070C0"/>
                </a:solidFill>
                <a:cs typeface="Arial" charset="0"/>
              </a:rPr>
              <a:t>i </a:t>
            </a:r>
            <a:r>
              <a:rPr lang="en-US" sz="2400" b="1" i="1" smtClean="0">
                <a:solidFill>
                  <a:srgbClr val="0070C0"/>
                </a:solidFill>
                <a:cs typeface="Arial" charset="0"/>
              </a:rPr>
              <a:t>C</a:t>
            </a:r>
            <a:r>
              <a:rPr lang="en-US" sz="2400" b="1" i="1" baseline="-25000" smtClean="0">
                <a:solidFill>
                  <a:srgbClr val="0070C0"/>
                </a:solidFill>
                <a:cs typeface="Arial" charset="0"/>
              </a:rPr>
              <a:t>i-1</a:t>
            </a:r>
            <a:endParaRPr lang="en-US" sz="2400" b="1" smtClean="0">
              <a:solidFill>
                <a:srgbClr val="0070C0"/>
              </a:solidFill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3200" b="1" i="1" smtClean="0">
                <a:latin typeface="+mj-lt"/>
                <a:cs typeface="Arial" charset="0"/>
              </a:rPr>
              <a:t>	</a:t>
            </a:r>
            <a:endParaRPr lang="en-US" sz="3000" b="1" dirty="0">
              <a:solidFill>
                <a:srgbClr val="0070C0"/>
              </a:solidFill>
              <a:latin typeface="+mj-lt"/>
              <a:cs typeface="Arial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816705"/>
              </p:ext>
            </p:extLst>
          </p:nvPr>
        </p:nvGraphicFramePr>
        <p:xfrm>
          <a:off x="749640" y="2865186"/>
          <a:ext cx="3353506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84" name="Visio" r:id="rId5" imgW="2657358" imgH="1888282" progId="Visio.Drawing.11">
                  <p:embed/>
                </p:oleObj>
              </mc:Choice>
              <mc:Fallback>
                <p:oleObj name="Visio" r:id="rId5" imgW="2657358" imgH="1888282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9640" y="2865186"/>
                        <a:ext cx="3353506" cy="251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319329"/>
              </p:ext>
            </p:extLst>
          </p:nvPr>
        </p:nvGraphicFramePr>
        <p:xfrm>
          <a:off x="4788240" y="2865186"/>
          <a:ext cx="3429000" cy="2561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85" name="Visio" r:id="rId7" imgW="2653672" imgH="1878307" progId="Visio.Drawing.11">
                  <p:embed/>
                </p:oleObj>
              </mc:Choice>
              <mc:Fallback>
                <p:oleObj name="Visio" r:id="rId7" imgW="2653672" imgH="1878307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88240" y="2865186"/>
                        <a:ext cx="3429000" cy="25614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91050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Propagate and Generate Signals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97240" y="883986"/>
            <a:ext cx="8229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 smtClean="0">
                <a:latin typeface="+mj-lt"/>
                <a:cs typeface="Arial" charset="0"/>
              </a:rPr>
              <a:t>Examples: </a:t>
            </a:r>
            <a:r>
              <a:rPr lang="en-US" sz="3200" dirty="0" smtClean="0">
                <a:latin typeface="+mj-lt"/>
                <a:cs typeface="Arial" charset="0"/>
              </a:rPr>
              <a:t>Column propagate and generate </a:t>
            </a:r>
            <a:r>
              <a:rPr lang="en-US" sz="3200" dirty="0" smtClean="0">
                <a:latin typeface="+mj-lt"/>
                <a:cs typeface="Arial" charset="0"/>
              </a:rPr>
              <a:t>s</a:t>
            </a:r>
            <a:r>
              <a:rPr lang="en-US" sz="3200" dirty="0" smtClean="0">
                <a:latin typeface="+mj-lt"/>
                <a:cs typeface="Arial" charset="0"/>
              </a:rPr>
              <a:t>ignals:</a:t>
            </a:r>
            <a:endParaRPr lang="en-US" sz="32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dirty="0" smtClean="0">
                <a:latin typeface="+mj-lt"/>
                <a:cs typeface="Arial" charset="0"/>
              </a:rPr>
              <a:t>Column propagate: 	</a:t>
            </a:r>
            <a:r>
              <a:rPr lang="en-US" sz="2400" b="1" i="1" dirty="0" smtClean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i="1" baseline="-25000" dirty="0" smtClean="0">
                <a:solidFill>
                  <a:srgbClr val="0070C0"/>
                </a:solidFill>
                <a:cs typeface="Arial" charset="0"/>
              </a:rPr>
              <a:t>i</a:t>
            </a:r>
            <a:r>
              <a:rPr lang="en-US" sz="2400" b="1" dirty="0" smtClean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A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 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B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</a:t>
            </a:r>
            <a:endParaRPr lang="en-US" sz="2400" dirty="0" smtClean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dirty="0" smtClean="0">
                <a:latin typeface="+mj-lt"/>
                <a:cs typeface="Arial" charset="0"/>
              </a:rPr>
              <a:t>Column generate:</a:t>
            </a:r>
            <a:r>
              <a:rPr lang="en-US" sz="2400" i="1" dirty="0" smtClean="0">
                <a:latin typeface="+mj-lt"/>
                <a:cs typeface="Arial" charset="0"/>
              </a:rPr>
              <a:t> </a:t>
            </a:r>
            <a:r>
              <a:rPr lang="en-US" sz="2400" i="1" dirty="0">
                <a:latin typeface="+mj-lt"/>
                <a:cs typeface="Arial" charset="0"/>
              </a:rPr>
              <a:t>	</a:t>
            </a:r>
            <a:r>
              <a:rPr lang="en-US" sz="2400" i="1" dirty="0" smtClean="0">
                <a:latin typeface="+mj-lt"/>
                <a:cs typeface="Arial" charset="0"/>
              </a:rPr>
              <a:t>	</a:t>
            </a:r>
            <a:r>
              <a:rPr lang="en-US" sz="2400" b="1" i="1" dirty="0" err="1" smtClean="0">
                <a:solidFill>
                  <a:srgbClr val="0070C0"/>
                </a:solidFill>
                <a:latin typeface="+mj-lt"/>
                <a:cs typeface="Arial" charset="0"/>
              </a:rPr>
              <a:t>G</a:t>
            </a:r>
            <a:r>
              <a:rPr lang="en-US" sz="2400" b="1" i="1" baseline="-25000" dirty="0" err="1" smtClean="0">
                <a:solidFill>
                  <a:srgbClr val="0070C0"/>
                </a:solidFill>
                <a:latin typeface="+mj-lt"/>
                <a:cs typeface="Arial" charset="0"/>
              </a:rPr>
              <a:t>i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=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A</a:t>
            </a:r>
            <a:r>
              <a:rPr lang="en-US" sz="2400" b="1" i="1" baseline="-25000" dirty="0">
                <a:solidFill>
                  <a:srgbClr val="0070C0"/>
                </a:solidFill>
                <a:latin typeface="+mj-lt"/>
                <a:cs typeface="Arial" charset="0"/>
              </a:rPr>
              <a:t>i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B</a:t>
            </a:r>
            <a:r>
              <a:rPr lang="en-US" sz="2400" b="1" i="1" baseline="-25000" dirty="0">
                <a:solidFill>
                  <a:srgbClr val="0070C0"/>
                </a:solidFill>
                <a:latin typeface="+mj-lt"/>
                <a:cs typeface="Arial" charset="0"/>
              </a:rPr>
              <a:t>i</a:t>
            </a:r>
          </a:p>
          <a:p>
            <a:pPr marL="742950" lvl="1" indent="-285750">
              <a:spcBef>
                <a:spcPct val="20000"/>
              </a:spcBef>
            </a:pPr>
            <a:endParaRPr lang="en-US" sz="3200" b="1" i="1" dirty="0" smtClean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3200" b="1" i="1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3200" b="1" i="1" dirty="0" smtClean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3200" b="1" i="1" dirty="0" smtClean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1600" b="1" i="1" dirty="0" smtClean="0">
              <a:solidFill>
                <a:srgbClr val="0070C0"/>
              </a:solidFill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	</a:t>
            </a:r>
            <a:r>
              <a:rPr lang="en-US" sz="2400" b="1" i="1" dirty="0" smtClean="0">
                <a:solidFill>
                  <a:srgbClr val="0070C0"/>
                </a:solidFill>
                <a:cs typeface="Arial" charset="0"/>
              </a:rPr>
              <a:t>	         			C</a:t>
            </a:r>
            <a:r>
              <a:rPr lang="en-US" sz="2400" b="1" i="1" baseline="-25000" dirty="0" smtClean="0">
                <a:solidFill>
                  <a:srgbClr val="0070C0"/>
                </a:solidFill>
                <a:cs typeface="Arial" charset="0"/>
              </a:rPr>
              <a:t>i</a:t>
            </a:r>
            <a:r>
              <a:rPr lang="en-US" sz="2400" b="1" dirty="0" smtClean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= </a:t>
            </a:r>
            <a:r>
              <a:rPr lang="en-US" sz="2400" b="1" i="1" dirty="0" err="1" smtClean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i="1" baseline="-25000" dirty="0" err="1" smtClean="0">
                <a:solidFill>
                  <a:srgbClr val="0070C0"/>
                </a:solidFill>
                <a:cs typeface="Arial" charset="0"/>
              </a:rPr>
              <a:t>i</a:t>
            </a:r>
            <a:r>
              <a:rPr lang="en-US" sz="2400" b="1" i="1" baseline="-25000" dirty="0" smtClean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i="1" dirty="0" smtClean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+ P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C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i-1</a:t>
            </a:r>
            <a:endParaRPr lang="en-US" sz="2400" b="1" dirty="0">
              <a:solidFill>
                <a:srgbClr val="0070C0"/>
              </a:solidFill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3200" b="1" i="1" dirty="0">
                <a:latin typeface="+mj-lt"/>
                <a:cs typeface="Arial" charset="0"/>
              </a:rPr>
              <a:t>	</a:t>
            </a:r>
            <a:endParaRPr lang="en-US" sz="3000" b="1" dirty="0">
              <a:solidFill>
                <a:srgbClr val="0070C0"/>
              </a:solidFill>
              <a:latin typeface="+mj-lt"/>
              <a:cs typeface="Arial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559324"/>
              </p:ext>
            </p:extLst>
          </p:nvPr>
        </p:nvGraphicFramePr>
        <p:xfrm>
          <a:off x="749640" y="2865186"/>
          <a:ext cx="3353506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08" name="Visio" r:id="rId5" imgW="2513229" imgH="1883849" progId="Visio.Drawing.11">
                  <p:embed/>
                </p:oleObj>
              </mc:Choice>
              <mc:Fallback>
                <p:oleObj name="Visio" r:id="rId5" imgW="2513229" imgH="1883849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9640" y="2865186"/>
                        <a:ext cx="3353506" cy="251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5976"/>
              </p:ext>
            </p:extLst>
          </p:nvPr>
        </p:nvGraphicFramePr>
        <p:xfrm>
          <a:off x="4788240" y="2865186"/>
          <a:ext cx="3429000" cy="2561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09" name="Visio" r:id="rId7" imgW="2509543" imgH="1874243" progId="Visio.Drawing.11">
                  <p:embed/>
                </p:oleObj>
              </mc:Choice>
              <mc:Fallback>
                <p:oleObj name="Visio" r:id="rId7" imgW="2509543" imgH="1874243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88240" y="2865186"/>
                        <a:ext cx="3429000" cy="25614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66504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8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" y="990600"/>
            <a:ext cx="8763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 smtClean="0">
                <a:latin typeface="+mj-lt"/>
                <a:cs typeface="Arial" charset="0"/>
              </a:rPr>
              <a:t>Now use column Propagate and Generate signals to compute </a:t>
            </a:r>
            <a:r>
              <a:rPr lang="en-US" sz="3200" b="1" i="1" dirty="0" smtClean="0">
                <a:latin typeface="+mj-lt"/>
                <a:cs typeface="Arial" charset="0"/>
              </a:rPr>
              <a:t>Block Propagate</a:t>
            </a:r>
            <a:r>
              <a:rPr lang="en-US" sz="3200" dirty="0" smtClean="0">
                <a:latin typeface="+mj-lt"/>
                <a:cs typeface="Arial" charset="0"/>
              </a:rPr>
              <a:t> and </a:t>
            </a:r>
            <a:r>
              <a:rPr lang="en-US" sz="3200" b="1" i="1" dirty="0" smtClean="0">
                <a:latin typeface="+mj-lt"/>
                <a:cs typeface="Arial" charset="0"/>
              </a:rPr>
              <a:t>Block Generate</a:t>
            </a:r>
            <a:r>
              <a:rPr lang="en-US" sz="3200" i="1" dirty="0" smtClean="0">
                <a:latin typeface="+mj-lt"/>
                <a:cs typeface="Arial" charset="0"/>
              </a:rPr>
              <a:t> </a:t>
            </a:r>
            <a:r>
              <a:rPr lang="en-US" sz="3200" dirty="0" smtClean="0">
                <a:latin typeface="+mj-lt"/>
                <a:cs typeface="Arial" charset="0"/>
              </a:rPr>
              <a:t>signals for k-bit blocks, i.e.: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Compute if a k-bit group will </a:t>
            </a:r>
            <a:r>
              <a:rPr lang="en-US" sz="2400" b="1" dirty="0" smtClean="0">
                <a:latin typeface="+mj-lt"/>
                <a:cs typeface="Arial" charset="0"/>
              </a:rPr>
              <a:t>propagate</a:t>
            </a:r>
            <a:r>
              <a:rPr lang="en-US" sz="2400" dirty="0" smtClean="0">
                <a:latin typeface="+mj-lt"/>
                <a:cs typeface="Arial" charset="0"/>
              </a:rPr>
              <a:t> a carry in </a:t>
            </a:r>
            <a:r>
              <a:rPr lang="en-US" sz="2400" dirty="0" smtClean="0">
                <a:latin typeface="+mj-lt"/>
                <a:cs typeface="Arial" charset="0"/>
              </a:rPr>
              <a:t>(of </a:t>
            </a:r>
            <a:r>
              <a:rPr lang="en-US" sz="2400" dirty="0" smtClean="0">
                <a:latin typeface="+mj-lt"/>
                <a:cs typeface="Arial" charset="0"/>
              </a:rPr>
              <a:t>the block) to the carry out (of the block)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Compute if a k-bit group will </a:t>
            </a:r>
            <a:r>
              <a:rPr lang="en-US" sz="2400" b="1" dirty="0" smtClean="0">
                <a:latin typeface="+mj-lt"/>
                <a:cs typeface="Arial" charset="0"/>
              </a:rPr>
              <a:t>generate</a:t>
            </a:r>
            <a:r>
              <a:rPr lang="en-US" sz="2400" dirty="0" smtClean="0">
                <a:latin typeface="+mj-lt"/>
                <a:cs typeface="Arial" charset="0"/>
              </a:rPr>
              <a:t> a carry out (of the block)</a:t>
            </a:r>
            <a:endParaRPr lang="en-US" sz="3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Block Propagate and Generate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86327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5 :: Topics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977705" y="1295400"/>
            <a:ext cx="633749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Introduction</a:t>
            </a:r>
            <a:endParaRPr lang="en-US" dirty="0" smtClean="0"/>
          </a:p>
          <a:p>
            <a:r>
              <a:rPr lang="en-US" b="1" dirty="0" smtClean="0"/>
              <a:t>Arithmetic Circuits</a:t>
            </a:r>
          </a:p>
          <a:p>
            <a:r>
              <a:rPr lang="en-US" b="1" dirty="0" smtClean="0"/>
              <a:t>Number Systems</a:t>
            </a:r>
          </a:p>
          <a:p>
            <a:r>
              <a:rPr lang="en-US" b="1" dirty="0" smtClean="0"/>
              <a:t>Sequential Building Blocks</a:t>
            </a:r>
          </a:p>
          <a:p>
            <a:r>
              <a:rPr lang="en-US" b="1" dirty="0" smtClean="0"/>
              <a:t>Memory Arrays</a:t>
            </a:r>
          </a:p>
          <a:p>
            <a:r>
              <a:rPr lang="en-US" b="1" dirty="0" smtClean="0"/>
              <a:t>Logic Arrays</a:t>
            </a:r>
            <a:endParaRPr lang="en-US" dirty="0" smtClean="0"/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066800"/>
            <a:ext cx="1743168" cy="475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24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68759"/>
            <a:ext cx="883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Block Propagate and Generate Signals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9028" y="945222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 smtClean="0">
                <a:latin typeface="+mj-lt"/>
                <a:cs typeface="Arial" charset="0"/>
              </a:rPr>
              <a:t>Example: </a:t>
            </a:r>
            <a:r>
              <a:rPr lang="en-US" sz="3200" dirty="0" smtClean="0">
                <a:latin typeface="+mj-lt"/>
                <a:cs typeface="Arial" charset="0"/>
              </a:rPr>
              <a:t>4-bit </a:t>
            </a:r>
            <a:r>
              <a:rPr lang="en-US" sz="3200" dirty="0" smtClean="0">
                <a:latin typeface="+mj-lt"/>
                <a:cs typeface="Arial" charset="0"/>
              </a:rPr>
              <a:t>blocks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Block propagate signal: </a:t>
            </a:r>
            <a:r>
              <a:rPr lang="en-US" sz="2400" b="1" i="1" dirty="0" smtClean="0">
                <a:cs typeface="Arial" charset="0"/>
              </a:rPr>
              <a:t>P</a:t>
            </a:r>
            <a:r>
              <a:rPr lang="en-US" sz="2400" b="1" baseline="-25000" dirty="0" smtClean="0">
                <a:cs typeface="Arial" charset="0"/>
              </a:rPr>
              <a:t>3:0</a:t>
            </a:r>
            <a:r>
              <a:rPr lang="en-US" sz="2400" baseline="-25000" dirty="0" smtClean="0">
                <a:cs typeface="Arial" charset="0"/>
              </a:rPr>
              <a:t>  </a:t>
            </a:r>
            <a:r>
              <a:rPr lang="en-US" sz="2400" dirty="0" smtClean="0">
                <a:latin typeface="+mj-lt"/>
                <a:cs typeface="Arial" charset="0"/>
              </a:rPr>
              <a:t>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endParaRPr lang="en-US" sz="2000" dirty="0" smtClean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  	</a:t>
            </a:r>
            <a:r>
              <a:rPr lang="en-US" sz="1600" b="1" i="1" dirty="0" smtClean="0">
                <a:cs typeface="Arial" charset="0"/>
              </a:rPr>
              <a:t>	</a:t>
            </a:r>
            <a:r>
              <a:rPr lang="en-US" sz="2400" b="1" baseline="-25000" dirty="0" smtClean="0">
                <a:solidFill>
                  <a:srgbClr val="0070C0"/>
                </a:solidFill>
                <a:cs typeface="Arial" charset="0"/>
              </a:rPr>
              <a:t> </a:t>
            </a:r>
            <a:endParaRPr lang="en-US" sz="2400" dirty="0" smtClean="0">
              <a:latin typeface="+mj-lt"/>
              <a:cs typeface="Arial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Block generate signal: </a:t>
            </a:r>
            <a:r>
              <a:rPr lang="en-US" sz="2400" b="1" i="1" dirty="0" smtClean="0">
                <a:latin typeface="+mj-lt"/>
                <a:cs typeface="Arial" charset="0"/>
              </a:rPr>
              <a:t>G</a:t>
            </a:r>
            <a:r>
              <a:rPr lang="en-US" sz="2400" b="1" baseline="-25000" dirty="0" smtClean="0">
                <a:latin typeface="+mj-lt"/>
                <a:cs typeface="Arial" charset="0"/>
              </a:rPr>
              <a:t>3:0</a:t>
            </a:r>
            <a:r>
              <a:rPr lang="en-US" sz="2400" dirty="0" smtClean="0">
                <a:latin typeface="+mj-lt"/>
                <a:cs typeface="Arial" charset="0"/>
              </a:rPr>
              <a:t> </a:t>
            </a:r>
            <a:r>
              <a:rPr lang="en-US" sz="2400" dirty="0" smtClean="0">
                <a:latin typeface="+mj-lt"/>
                <a:cs typeface="Arial" charset="0"/>
              </a:rPr>
              <a:t>(single-bit signal)</a:t>
            </a:r>
            <a:endParaRPr lang="en-US" sz="2400" dirty="0" smtClean="0"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081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68759"/>
            <a:ext cx="883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Block Propagate and Generate Signals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9028" y="945222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 smtClean="0">
                <a:latin typeface="+mj-lt"/>
                <a:cs typeface="Arial" charset="0"/>
              </a:rPr>
              <a:t>Example: </a:t>
            </a:r>
            <a:r>
              <a:rPr lang="en-US" sz="3200" dirty="0" smtClean="0">
                <a:latin typeface="+mj-lt"/>
                <a:cs typeface="Arial" charset="0"/>
              </a:rPr>
              <a:t>4-bit </a:t>
            </a:r>
            <a:r>
              <a:rPr lang="en-US" sz="3200" dirty="0" smtClean="0">
                <a:latin typeface="+mj-lt"/>
                <a:cs typeface="Arial" charset="0"/>
              </a:rPr>
              <a:t>blocks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Block propagate signal: </a:t>
            </a:r>
            <a:r>
              <a:rPr lang="en-US" sz="2400" b="1" i="1" dirty="0" smtClean="0">
                <a:cs typeface="Arial" charset="0"/>
              </a:rPr>
              <a:t>P</a:t>
            </a:r>
            <a:r>
              <a:rPr lang="en-US" sz="2400" b="1" baseline="-25000" dirty="0" smtClean="0">
                <a:cs typeface="Arial" charset="0"/>
              </a:rPr>
              <a:t>3:0</a:t>
            </a:r>
            <a:r>
              <a:rPr lang="en-US" sz="2400" baseline="-25000" dirty="0" smtClean="0">
                <a:cs typeface="Arial" charset="0"/>
              </a:rPr>
              <a:t>  </a:t>
            </a:r>
            <a:r>
              <a:rPr lang="en-US" sz="2400" dirty="0" smtClean="0">
                <a:latin typeface="+mj-lt"/>
                <a:cs typeface="Arial" charset="0"/>
              </a:rPr>
              <a:t>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 smtClean="0">
                <a:latin typeface="+mj-lt"/>
                <a:cs typeface="Arial" charset="0"/>
              </a:rPr>
              <a:t>A carry-in would propagate through all 4 bits of the block: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  	</a:t>
            </a:r>
            <a:r>
              <a:rPr lang="en-US" sz="1600" b="1" i="1" dirty="0" smtClean="0">
                <a:cs typeface="Arial" charset="0"/>
              </a:rPr>
              <a:t>	</a:t>
            </a:r>
            <a:r>
              <a:rPr lang="en-US" sz="2400" b="1" i="1" dirty="0" smtClean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 smtClean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 smtClean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 smtClean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 smtClean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dirty="0" smtClean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 smtClean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i="1" dirty="0" smtClean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 smtClean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 smtClean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 smtClean="0">
                <a:solidFill>
                  <a:srgbClr val="0070C0"/>
                </a:solidFill>
                <a:cs typeface="Arial" charset="0"/>
              </a:rPr>
              <a:t>0 </a:t>
            </a:r>
          </a:p>
          <a:p>
            <a:pPr marL="742950" lvl="1" indent="-285750">
              <a:spcBef>
                <a:spcPct val="20000"/>
              </a:spcBef>
            </a:pPr>
            <a:endParaRPr lang="en-US" sz="2400" dirty="0" smtClean="0"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8449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68759"/>
            <a:ext cx="883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Block Propagate and Generate Signals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99028" y="945222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 smtClean="0">
                <a:latin typeface="+mj-lt"/>
                <a:cs typeface="Arial" charset="0"/>
              </a:rPr>
              <a:t>Example: </a:t>
            </a:r>
            <a:r>
              <a:rPr lang="en-US" sz="3200" dirty="0" smtClean="0">
                <a:latin typeface="+mj-lt"/>
                <a:cs typeface="Arial" charset="0"/>
              </a:rPr>
              <a:t>4-bit </a:t>
            </a:r>
            <a:r>
              <a:rPr lang="en-US" sz="3200" dirty="0" smtClean="0">
                <a:latin typeface="+mj-lt"/>
                <a:cs typeface="Arial" charset="0"/>
              </a:rPr>
              <a:t>blocks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Block propagate signal: </a:t>
            </a:r>
            <a:r>
              <a:rPr lang="en-US" sz="2400" b="1" i="1" dirty="0" smtClean="0">
                <a:cs typeface="Arial" charset="0"/>
              </a:rPr>
              <a:t>P</a:t>
            </a:r>
            <a:r>
              <a:rPr lang="en-US" sz="2400" b="1" baseline="-25000" dirty="0" smtClean="0">
                <a:cs typeface="Arial" charset="0"/>
              </a:rPr>
              <a:t>3:0</a:t>
            </a:r>
            <a:r>
              <a:rPr lang="en-US" sz="2400" baseline="-25000" dirty="0" smtClean="0">
                <a:cs typeface="Arial" charset="0"/>
              </a:rPr>
              <a:t>  </a:t>
            </a:r>
            <a:r>
              <a:rPr lang="en-US" sz="2400" dirty="0" smtClean="0">
                <a:latin typeface="+mj-lt"/>
                <a:cs typeface="Arial" charset="0"/>
              </a:rPr>
              <a:t>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 smtClean="0">
                <a:latin typeface="+mj-lt"/>
                <a:cs typeface="Arial" charset="0"/>
              </a:rPr>
              <a:t>A carry-in would propagate through all 4 bits of the block: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  	</a:t>
            </a:r>
            <a:r>
              <a:rPr lang="en-US" sz="1600" b="1" i="1" dirty="0" smtClean="0">
                <a:cs typeface="Arial" charset="0"/>
              </a:rPr>
              <a:t>	</a:t>
            </a:r>
            <a:r>
              <a:rPr lang="en-US" sz="2400" b="1" i="1" dirty="0" smtClean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 smtClean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 smtClean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 </a:t>
            </a:r>
            <a:endParaRPr lang="en-US" sz="2400" b="1" baseline="-25000" dirty="0" smtClean="0">
              <a:solidFill>
                <a:srgbClr val="0070C0"/>
              </a:solidFill>
              <a:cs typeface="Arial" charset="0"/>
            </a:endParaRP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cs typeface="Arial" charset="0"/>
              </a:rPr>
              <a:t>Examples:</a:t>
            </a:r>
          </a:p>
          <a:p>
            <a:pPr marL="742950" lvl="1" indent="-285750">
              <a:spcBef>
                <a:spcPct val="20000"/>
              </a:spcBef>
            </a:pPr>
            <a:endParaRPr lang="en-US" sz="2400" dirty="0" smtClean="0">
              <a:latin typeface="+mj-lt"/>
              <a:cs typeface="Arial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7739150"/>
              </p:ext>
            </p:extLst>
          </p:nvPr>
        </p:nvGraphicFramePr>
        <p:xfrm>
          <a:off x="1219200" y="3164700"/>
          <a:ext cx="2906713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2" name="Visio" r:id="rId5" imgW="2657358" imgH="2221161" progId="Visio.Drawing.11">
                  <p:embed/>
                </p:oleObj>
              </mc:Choice>
              <mc:Fallback>
                <p:oleObj name="Visio" r:id="rId5" imgW="2657358" imgH="222116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164700"/>
                        <a:ext cx="2906713" cy="259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1942"/>
              </p:ext>
            </p:extLst>
          </p:nvPr>
        </p:nvGraphicFramePr>
        <p:xfrm>
          <a:off x="4584700" y="3164700"/>
          <a:ext cx="3111500" cy="260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3" name="Visio" r:id="rId7" imgW="2653672" imgH="2221161" progId="Visio.Drawing.11">
                  <p:embed/>
                </p:oleObj>
              </mc:Choice>
              <mc:Fallback>
                <p:oleObj name="Visio" r:id="rId7" imgW="2653672" imgH="222116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4700" y="3164700"/>
                        <a:ext cx="3111500" cy="260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3016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68759"/>
            <a:ext cx="883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Block Propagate and Generate Signals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99028" y="945222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 smtClean="0">
                <a:latin typeface="+mj-lt"/>
                <a:cs typeface="Arial" charset="0"/>
              </a:rPr>
              <a:t>Example: </a:t>
            </a:r>
            <a:r>
              <a:rPr lang="en-US" sz="3200" dirty="0" smtClean="0">
                <a:latin typeface="+mj-lt"/>
                <a:cs typeface="Arial" charset="0"/>
              </a:rPr>
              <a:t>4-bit </a:t>
            </a:r>
            <a:r>
              <a:rPr lang="en-US" sz="3200" dirty="0" smtClean="0">
                <a:latin typeface="+mj-lt"/>
                <a:cs typeface="Arial" charset="0"/>
              </a:rPr>
              <a:t>blocks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Block propagate signal: </a:t>
            </a:r>
            <a:r>
              <a:rPr lang="en-US" sz="2400" b="1" i="1" dirty="0" smtClean="0">
                <a:cs typeface="Arial" charset="0"/>
              </a:rPr>
              <a:t>P</a:t>
            </a:r>
            <a:r>
              <a:rPr lang="en-US" sz="2400" b="1" baseline="-25000" dirty="0" smtClean="0">
                <a:cs typeface="Arial" charset="0"/>
              </a:rPr>
              <a:t>3:0</a:t>
            </a:r>
            <a:r>
              <a:rPr lang="en-US" sz="2400" baseline="-25000" dirty="0" smtClean="0">
                <a:cs typeface="Arial" charset="0"/>
              </a:rPr>
              <a:t>  </a:t>
            </a:r>
            <a:r>
              <a:rPr lang="en-US" sz="2400" dirty="0" smtClean="0">
                <a:latin typeface="+mj-lt"/>
                <a:cs typeface="Arial" charset="0"/>
              </a:rPr>
              <a:t>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 smtClean="0">
                <a:latin typeface="+mj-lt"/>
                <a:cs typeface="Arial" charset="0"/>
              </a:rPr>
              <a:t>A carry-in would propagate through all 4 bits of the block: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  	</a:t>
            </a:r>
            <a:r>
              <a:rPr lang="en-US" sz="1600" b="1" i="1" dirty="0" smtClean="0">
                <a:cs typeface="Arial" charset="0"/>
              </a:rPr>
              <a:t>	</a:t>
            </a:r>
            <a:r>
              <a:rPr lang="en-US" sz="2400" b="1" i="1" dirty="0" smtClean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 smtClean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 smtClean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 </a:t>
            </a:r>
            <a:endParaRPr lang="en-US" sz="2400" b="1" baseline="-25000" dirty="0" smtClean="0">
              <a:solidFill>
                <a:srgbClr val="0070C0"/>
              </a:solidFill>
              <a:cs typeface="Arial" charset="0"/>
            </a:endParaRP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cs typeface="Arial" charset="0"/>
              </a:rPr>
              <a:t>Examples:</a:t>
            </a:r>
          </a:p>
          <a:p>
            <a:pPr marL="742950" lvl="1" indent="-285750">
              <a:spcBef>
                <a:spcPct val="20000"/>
              </a:spcBef>
            </a:pPr>
            <a:endParaRPr lang="en-US" sz="2400" dirty="0" smtClean="0">
              <a:latin typeface="+mj-lt"/>
              <a:cs typeface="Arial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2425108"/>
              </p:ext>
            </p:extLst>
          </p:nvPr>
        </p:nvGraphicFramePr>
        <p:xfrm>
          <a:off x="1219200" y="3164700"/>
          <a:ext cx="2906713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04" name="Visio" r:id="rId5" imgW="2513229" imgH="2239264" progId="Visio.Drawing.11">
                  <p:embed/>
                </p:oleObj>
              </mc:Choice>
              <mc:Fallback>
                <p:oleObj name="Visio" r:id="rId5" imgW="2513229" imgH="223926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164700"/>
                        <a:ext cx="2906713" cy="259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5888315"/>
              </p:ext>
            </p:extLst>
          </p:nvPr>
        </p:nvGraphicFramePr>
        <p:xfrm>
          <a:off x="4584700" y="3164700"/>
          <a:ext cx="3111500" cy="260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05" name="Visio" r:id="rId7" imgW="2653672" imgH="2221161" progId="Visio.Drawing.11">
                  <p:embed/>
                </p:oleObj>
              </mc:Choice>
              <mc:Fallback>
                <p:oleObj name="Visio" r:id="rId7" imgW="2653672" imgH="222116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4700" y="3164700"/>
                        <a:ext cx="3111500" cy="260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99469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68759"/>
            <a:ext cx="883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Block Propagate and Generate Signals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9028" y="945222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 smtClean="0">
                <a:latin typeface="+mj-lt"/>
                <a:cs typeface="Arial" charset="0"/>
              </a:rPr>
              <a:t>Example: </a:t>
            </a:r>
            <a:r>
              <a:rPr lang="en-US" sz="3200" dirty="0" smtClean="0">
                <a:latin typeface="+mj-lt"/>
                <a:cs typeface="Arial" charset="0"/>
              </a:rPr>
              <a:t>4-bit </a:t>
            </a:r>
            <a:r>
              <a:rPr lang="en-US" sz="3200" dirty="0" smtClean="0">
                <a:latin typeface="+mj-lt"/>
                <a:cs typeface="Arial" charset="0"/>
              </a:rPr>
              <a:t>blocks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Block propagate signal: </a:t>
            </a:r>
            <a:r>
              <a:rPr lang="en-US" sz="2400" b="1" i="1" dirty="0" smtClean="0">
                <a:cs typeface="Arial" charset="0"/>
              </a:rPr>
              <a:t>P</a:t>
            </a:r>
            <a:r>
              <a:rPr lang="en-US" sz="2400" b="1" baseline="-25000" dirty="0" smtClean="0">
                <a:cs typeface="Arial" charset="0"/>
              </a:rPr>
              <a:t>3:0</a:t>
            </a:r>
            <a:r>
              <a:rPr lang="en-US" sz="2400" baseline="-25000" dirty="0" smtClean="0">
                <a:cs typeface="Arial" charset="0"/>
              </a:rPr>
              <a:t>  </a:t>
            </a:r>
            <a:r>
              <a:rPr lang="en-US" sz="2400" dirty="0" smtClean="0">
                <a:latin typeface="+mj-lt"/>
                <a:cs typeface="Arial" charset="0"/>
              </a:rPr>
              <a:t>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 smtClean="0">
                <a:latin typeface="+mj-lt"/>
                <a:cs typeface="Arial" charset="0"/>
              </a:rPr>
              <a:t>A carry-in would propagate through all 4 bits of the block: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  	</a:t>
            </a:r>
            <a:r>
              <a:rPr lang="en-US" sz="1600" b="1" i="1" dirty="0" smtClean="0">
                <a:cs typeface="Arial" charset="0"/>
              </a:rPr>
              <a:t>	</a:t>
            </a:r>
            <a:r>
              <a:rPr lang="en-US" sz="2400" b="1" i="1" dirty="0" smtClean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 smtClean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 smtClean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 </a:t>
            </a:r>
            <a:endParaRPr lang="en-US" sz="2400" dirty="0" smtClean="0">
              <a:latin typeface="+mj-lt"/>
              <a:cs typeface="Arial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Block generate signal: </a:t>
            </a:r>
            <a:r>
              <a:rPr lang="en-US" sz="2400" b="1" i="1" dirty="0" smtClean="0">
                <a:latin typeface="+mj-lt"/>
                <a:cs typeface="Arial" charset="0"/>
              </a:rPr>
              <a:t>G</a:t>
            </a:r>
            <a:r>
              <a:rPr lang="en-US" sz="2400" b="1" baseline="-25000" dirty="0" smtClean="0">
                <a:latin typeface="+mj-lt"/>
                <a:cs typeface="Arial" charset="0"/>
              </a:rPr>
              <a:t>3:0</a:t>
            </a:r>
            <a:r>
              <a:rPr lang="en-US" sz="2400" dirty="0" smtClean="0">
                <a:latin typeface="+mj-lt"/>
                <a:cs typeface="Arial" charset="0"/>
              </a:rPr>
              <a:t> </a:t>
            </a:r>
            <a:r>
              <a:rPr lang="en-US" sz="2400" dirty="0" smtClean="0">
                <a:latin typeface="+mj-lt"/>
                <a:cs typeface="Arial" charset="0"/>
              </a:rPr>
              <a:t>(single-bit signal)</a:t>
            </a:r>
            <a:endParaRPr lang="en-US" sz="2400" dirty="0" smtClean="0"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1713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68759"/>
            <a:ext cx="883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Block Propagate and Generate Signals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9028" y="945222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 smtClean="0">
                <a:latin typeface="+mj-lt"/>
                <a:cs typeface="Arial" charset="0"/>
              </a:rPr>
              <a:t>Example: </a:t>
            </a:r>
            <a:r>
              <a:rPr lang="en-US" sz="3200" dirty="0" smtClean="0">
                <a:latin typeface="+mj-lt"/>
                <a:cs typeface="Arial" charset="0"/>
              </a:rPr>
              <a:t>4-bit </a:t>
            </a:r>
            <a:r>
              <a:rPr lang="en-US" sz="3200" dirty="0" smtClean="0">
                <a:latin typeface="+mj-lt"/>
                <a:cs typeface="Arial" charset="0"/>
              </a:rPr>
              <a:t>blocks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Block propagate signal: </a:t>
            </a:r>
            <a:r>
              <a:rPr lang="en-US" sz="2400" b="1" i="1" dirty="0" smtClean="0">
                <a:cs typeface="Arial" charset="0"/>
              </a:rPr>
              <a:t>P</a:t>
            </a:r>
            <a:r>
              <a:rPr lang="en-US" sz="2400" b="1" baseline="-25000" dirty="0" smtClean="0">
                <a:cs typeface="Arial" charset="0"/>
              </a:rPr>
              <a:t>3:0</a:t>
            </a:r>
            <a:r>
              <a:rPr lang="en-US" sz="2400" baseline="-25000" dirty="0" smtClean="0">
                <a:cs typeface="Arial" charset="0"/>
              </a:rPr>
              <a:t>  </a:t>
            </a:r>
            <a:r>
              <a:rPr lang="en-US" sz="2400" dirty="0" smtClean="0">
                <a:latin typeface="+mj-lt"/>
                <a:cs typeface="Arial" charset="0"/>
              </a:rPr>
              <a:t>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 smtClean="0">
                <a:latin typeface="+mj-lt"/>
                <a:cs typeface="Arial" charset="0"/>
              </a:rPr>
              <a:t>A carry-in would propagate through all 4 bits of the block: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  	</a:t>
            </a:r>
            <a:r>
              <a:rPr lang="en-US" sz="1600" b="1" i="1" dirty="0" smtClean="0">
                <a:cs typeface="Arial" charset="0"/>
              </a:rPr>
              <a:t>	</a:t>
            </a:r>
            <a:r>
              <a:rPr lang="en-US" sz="2400" b="1" i="1" dirty="0" smtClean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 smtClean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 smtClean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 </a:t>
            </a:r>
            <a:endParaRPr lang="en-US" sz="2400" dirty="0" smtClean="0">
              <a:latin typeface="+mj-lt"/>
              <a:cs typeface="Arial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Block generate signal: </a:t>
            </a:r>
            <a:r>
              <a:rPr lang="en-US" sz="2400" b="1" i="1" dirty="0" smtClean="0">
                <a:latin typeface="+mj-lt"/>
                <a:cs typeface="Arial" charset="0"/>
              </a:rPr>
              <a:t>G</a:t>
            </a:r>
            <a:r>
              <a:rPr lang="en-US" sz="2400" b="1" baseline="-25000" dirty="0" smtClean="0">
                <a:latin typeface="+mj-lt"/>
                <a:cs typeface="Arial" charset="0"/>
              </a:rPr>
              <a:t>3:0</a:t>
            </a:r>
            <a:r>
              <a:rPr lang="en-US" sz="2400" dirty="0" smtClean="0">
                <a:latin typeface="+mj-lt"/>
                <a:cs typeface="Arial" charset="0"/>
              </a:rPr>
              <a:t> </a:t>
            </a:r>
            <a:r>
              <a:rPr lang="en-US" sz="2400" dirty="0" smtClean="0">
                <a:latin typeface="+mj-lt"/>
                <a:cs typeface="Arial" charset="0"/>
              </a:rPr>
              <a:t>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A carry is generated:</a:t>
            </a:r>
          </a:p>
          <a:p>
            <a:pPr marL="1714500" lvl="3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in column 3, </a:t>
            </a:r>
            <a:r>
              <a:rPr lang="en-US" sz="2000" b="1" dirty="0">
                <a:cs typeface="Arial" charset="0"/>
              </a:rPr>
              <a:t>or </a:t>
            </a:r>
          </a:p>
          <a:p>
            <a:pPr marL="1714500" lvl="3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in column 2 and propagated through column 3, </a:t>
            </a:r>
            <a:r>
              <a:rPr lang="en-US" sz="2000" b="1" dirty="0">
                <a:cs typeface="Arial" charset="0"/>
              </a:rPr>
              <a:t>or</a:t>
            </a:r>
          </a:p>
          <a:p>
            <a:pPr marL="1714500" lvl="3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in column 1 and propagated through columns 2 and 3, </a:t>
            </a:r>
            <a:r>
              <a:rPr lang="en-US" sz="2000" b="1" dirty="0">
                <a:cs typeface="Arial" charset="0"/>
              </a:rPr>
              <a:t>or</a:t>
            </a:r>
          </a:p>
          <a:p>
            <a:pPr marL="1714500" lvl="3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in column 0 and propagated through columns 1-3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  		</a:t>
            </a:r>
            <a:endParaRPr lang="en-US" sz="2400" dirty="0" smtClean="0"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429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68759"/>
            <a:ext cx="883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Block Propagate and Generate Signals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9028" y="945222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 smtClean="0">
                <a:latin typeface="+mj-lt"/>
                <a:cs typeface="Arial" charset="0"/>
              </a:rPr>
              <a:t>Example: </a:t>
            </a:r>
            <a:r>
              <a:rPr lang="en-US" sz="3200" dirty="0" smtClean="0">
                <a:latin typeface="+mj-lt"/>
                <a:cs typeface="Arial" charset="0"/>
              </a:rPr>
              <a:t>4-bit </a:t>
            </a:r>
            <a:r>
              <a:rPr lang="en-US" sz="3200" dirty="0" smtClean="0">
                <a:latin typeface="+mj-lt"/>
                <a:cs typeface="Arial" charset="0"/>
              </a:rPr>
              <a:t>blocks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Block propagate signal: </a:t>
            </a:r>
            <a:r>
              <a:rPr lang="en-US" sz="2400" b="1" i="1" dirty="0" smtClean="0">
                <a:cs typeface="Arial" charset="0"/>
              </a:rPr>
              <a:t>P</a:t>
            </a:r>
            <a:r>
              <a:rPr lang="en-US" sz="2400" b="1" baseline="-25000" dirty="0" smtClean="0">
                <a:cs typeface="Arial" charset="0"/>
              </a:rPr>
              <a:t>3:0</a:t>
            </a:r>
            <a:r>
              <a:rPr lang="en-US" sz="2400" baseline="-25000" dirty="0" smtClean="0">
                <a:cs typeface="Arial" charset="0"/>
              </a:rPr>
              <a:t>  </a:t>
            </a:r>
            <a:r>
              <a:rPr lang="en-US" sz="2400" dirty="0" smtClean="0">
                <a:latin typeface="+mj-lt"/>
                <a:cs typeface="Arial" charset="0"/>
              </a:rPr>
              <a:t>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 smtClean="0">
                <a:latin typeface="+mj-lt"/>
                <a:cs typeface="Arial" charset="0"/>
              </a:rPr>
              <a:t>A carry-in would propagate through all 4 bits of the block: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  	</a:t>
            </a:r>
            <a:r>
              <a:rPr lang="en-US" sz="1600" b="1" i="1" dirty="0" smtClean="0">
                <a:cs typeface="Arial" charset="0"/>
              </a:rPr>
              <a:t>	</a:t>
            </a:r>
            <a:r>
              <a:rPr lang="en-US" sz="2400" b="1" i="1" dirty="0" smtClean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 smtClean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 smtClean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 </a:t>
            </a:r>
            <a:endParaRPr lang="en-US" sz="2400" dirty="0" smtClean="0">
              <a:latin typeface="+mj-lt"/>
              <a:cs typeface="Arial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Block generate signal: </a:t>
            </a:r>
            <a:r>
              <a:rPr lang="en-US" sz="2400" b="1" i="1" dirty="0" smtClean="0">
                <a:latin typeface="+mj-lt"/>
                <a:cs typeface="Arial" charset="0"/>
              </a:rPr>
              <a:t>G</a:t>
            </a:r>
            <a:r>
              <a:rPr lang="en-US" sz="2400" b="1" baseline="-25000" dirty="0" smtClean="0">
                <a:latin typeface="+mj-lt"/>
                <a:cs typeface="Arial" charset="0"/>
              </a:rPr>
              <a:t>3:0</a:t>
            </a:r>
            <a:r>
              <a:rPr lang="en-US" sz="2400" dirty="0" smtClean="0">
                <a:latin typeface="+mj-lt"/>
                <a:cs typeface="Arial" charset="0"/>
              </a:rPr>
              <a:t> </a:t>
            </a:r>
            <a:r>
              <a:rPr lang="en-US" sz="2400" dirty="0" smtClean="0">
                <a:latin typeface="+mj-lt"/>
                <a:cs typeface="Arial" charset="0"/>
              </a:rPr>
              <a:t>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A carry is generated:</a:t>
            </a:r>
          </a:p>
          <a:p>
            <a:pPr marL="1714500" lvl="3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in column 3, </a:t>
            </a:r>
            <a:r>
              <a:rPr lang="en-US" sz="2000" b="1" dirty="0">
                <a:cs typeface="Arial" charset="0"/>
              </a:rPr>
              <a:t>or </a:t>
            </a:r>
          </a:p>
          <a:p>
            <a:pPr marL="1714500" lvl="3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in column 2 and propagated through column 3, </a:t>
            </a:r>
            <a:r>
              <a:rPr lang="en-US" sz="2000" b="1" dirty="0">
                <a:cs typeface="Arial" charset="0"/>
              </a:rPr>
              <a:t>or</a:t>
            </a:r>
          </a:p>
          <a:p>
            <a:pPr marL="1714500" lvl="3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in column 1 and propagated through columns 2 and 3, </a:t>
            </a:r>
            <a:r>
              <a:rPr lang="en-US" sz="2000" b="1" dirty="0">
                <a:cs typeface="Arial" charset="0"/>
              </a:rPr>
              <a:t>or</a:t>
            </a:r>
          </a:p>
          <a:p>
            <a:pPr marL="1714500" lvl="3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in column 0 and propagated through columns 1-3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  	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endParaRPr lang="en-US" sz="2400" dirty="0" smtClean="0"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5097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68759"/>
            <a:ext cx="883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Block Propagate and Generate Signals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314" y="945222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 smtClean="0">
                <a:latin typeface="+mj-lt"/>
                <a:cs typeface="Arial" charset="0"/>
              </a:rPr>
              <a:t>Example: </a:t>
            </a:r>
            <a:r>
              <a:rPr lang="en-US" sz="3200" dirty="0" smtClean="0">
                <a:latin typeface="+mj-lt"/>
                <a:cs typeface="Arial" charset="0"/>
              </a:rPr>
              <a:t>4-bit </a:t>
            </a:r>
            <a:r>
              <a:rPr lang="en-US" sz="3200" dirty="0" smtClean="0">
                <a:latin typeface="+mj-lt"/>
                <a:cs typeface="Arial" charset="0"/>
              </a:rPr>
              <a:t>blocks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Block propagate signal: </a:t>
            </a:r>
            <a:r>
              <a:rPr lang="en-US" sz="2400" b="1" i="1" dirty="0">
                <a:cs typeface="Arial" charset="0"/>
              </a:rPr>
              <a:t>P</a:t>
            </a:r>
            <a:r>
              <a:rPr lang="en-US" sz="2400" b="1" baseline="-25000" dirty="0">
                <a:cs typeface="Arial" charset="0"/>
              </a:rPr>
              <a:t>3:0</a:t>
            </a:r>
            <a:r>
              <a:rPr lang="en-US" sz="2400" baseline="-25000" dirty="0">
                <a:cs typeface="Arial" charset="0"/>
              </a:rPr>
              <a:t> </a:t>
            </a:r>
            <a:r>
              <a:rPr lang="en-US" sz="2400" baseline="-25000" dirty="0" smtClean="0">
                <a:cs typeface="Arial" charset="0"/>
              </a:rPr>
              <a:t> </a:t>
            </a:r>
            <a:r>
              <a:rPr lang="en-US" sz="2400" dirty="0" smtClean="0">
                <a:latin typeface="+mj-lt"/>
                <a:cs typeface="Arial" charset="0"/>
              </a:rPr>
              <a:t>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 smtClean="0">
                <a:latin typeface="+mj-lt"/>
                <a:cs typeface="Arial" charset="0"/>
              </a:rPr>
              <a:t>A carry-in would propagate through all 4 bits of the block: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  	</a:t>
            </a:r>
            <a:r>
              <a:rPr lang="en-US" sz="1600" b="1" i="1" dirty="0" smtClean="0">
                <a:cs typeface="Arial" charset="0"/>
              </a:rPr>
              <a:t>	</a:t>
            </a:r>
            <a:r>
              <a:rPr lang="en-US" sz="2400" b="1" i="1" dirty="0" smtClean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 smtClean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 smtClean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 </a:t>
            </a:r>
            <a:endParaRPr lang="en-US" sz="2400" dirty="0" smtClean="0">
              <a:latin typeface="+mj-lt"/>
              <a:cs typeface="Arial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Block generate signal: </a:t>
            </a:r>
            <a:r>
              <a:rPr lang="en-US" sz="2400" b="1" i="1" dirty="0" smtClean="0">
                <a:latin typeface="+mj-lt"/>
                <a:cs typeface="Arial" charset="0"/>
              </a:rPr>
              <a:t>G</a:t>
            </a:r>
            <a:r>
              <a:rPr lang="en-US" sz="2400" b="1" baseline="-25000" dirty="0" smtClean="0">
                <a:latin typeface="+mj-lt"/>
                <a:cs typeface="Arial" charset="0"/>
              </a:rPr>
              <a:t>3:0</a:t>
            </a:r>
            <a:r>
              <a:rPr lang="en-US" sz="2400" dirty="0" smtClean="0">
                <a:latin typeface="+mj-lt"/>
                <a:cs typeface="Arial" charset="0"/>
              </a:rPr>
              <a:t> </a:t>
            </a:r>
            <a:r>
              <a:rPr lang="en-US" sz="2400" dirty="0" smtClean="0">
                <a:latin typeface="+mj-lt"/>
                <a:cs typeface="Arial" charset="0"/>
              </a:rPr>
              <a:t>(single-bit signal)</a:t>
            </a:r>
            <a:endParaRPr lang="en-US" sz="2400" dirty="0" smtClean="0">
              <a:latin typeface="+mj-lt"/>
              <a:cs typeface="Arial" charset="0"/>
            </a:endParaRP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 smtClean="0">
                <a:cs typeface="Arial" charset="0"/>
              </a:rPr>
              <a:t>A </a:t>
            </a:r>
            <a:r>
              <a:rPr lang="en-US" sz="2000" dirty="0">
                <a:cs typeface="Arial" charset="0"/>
              </a:rPr>
              <a:t>carry </a:t>
            </a:r>
            <a:r>
              <a:rPr lang="en-US" sz="2000" dirty="0" smtClean="0">
                <a:cs typeface="Arial" charset="0"/>
              </a:rPr>
              <a:t>is generated:</a:t>
            </a:r>
          </a:p>
          <a:p>
            <a:pPr marL="1714500" lvl="3" indent="-342900">
              <a:spcBef>
                <a:spcPct val="20000"/>
              </a:spcBef>
              <a:buFontTx/>
              <a:buChar char="•"/>
            </a:pPr>
            <a:r>
              <a:rPr lang="en-US" sz="2000" dirty="0" smtClean="0">
                <a:cs typeface="Arial" charset="0"/>
              </a:rPr>
              <a:t>in column 3, </a:t>
            </a:r>
            <a:r>
              <a:rPr lang="en-US" sz="2000" b="1" dirty="0" smtClean="0">
                <a:cs typeface="Arial" charset="0"/>
              </a:rPr>
              <a:t>or </a:t>
            </a:r>
          </a:p>
          <a:p>
            <a:pPr marL="1714500" lvl="3" indent="-342900">
              <a:spcBef>
                <a:spcPct val="20000"/>
              </a:spcBef>
              <a:buFontTx/>
              <a:buChar char="•"/>
            </a:pPr>
            <a:r>
              <a:rPr lang="en-US" sz="2000" dirty="0" smtClean="0">
                <a:cs typeface="Arial" charset="0"/>
              </a:rPr>
              <a:t>in column 2 and propagated through column 3, </a:t>
            </a:r>
            <a:r>
              <a:rPr lang="en-US" sz="2000" b="1" dirty="0" smtClean="0">
                <a:cs typeface="Arial" charset="0"/>
              </a:rPr>
              <a:t>or</a:t>
            </a:r>
            <a:r>
              <a:rPr lang="en-US" sz="2000" dirty="0" smtClean="0">
                <a:cs typeface="Arial" charset="0"/>
              </a:rPr>
              <a:t> …</a:t>
            </a:r>
          </a:p>
          <a:p>
            <a:pPr lvl="2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 smtClean="0">
                <a:solidFill>
                  <a:srgbClr val="0070C0"/>
                </a:solidFill>
                <a:cs typeface="Arial" charset="0"/>
              </a:rPr>
              <a:t>			G</a:t>
            </a:r>
            <a:r>
              <a:rPr lang="en-US" sz="2400" b="1" baseline="-25000" dirty="0" smtClean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 smtClean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cs typeface="Arial" charset="0"/>
              </a:rPr>
              <a:t>[</a:t>
            </a:r>
            <a:r>
              <a:rPr lang="en-US" sz="2400" b="1" i="1" dirty="0" smtClean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 smtClean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(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cs typeface="Arial" charset="0"/>
              </a:rPr>
              <a:t>)]</a:t>
            </a:r>
            <a:endParaRPr lang="en-US" sz="2400" dirty="0"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800" b="1" i="1" dirty="0" smtClean="0">
                <a:solidFill>
                  <a:srgbClr val="0070C0"/>
                </a:solidFill>
                <a:latin typeface="+mj-lt"/>
                <a:cs typeface="Arial" charset="0"/>
              </a:rPr>
              <a:t>	</a:t>
            </a:r>
            <a:endParaRPr lang="en-US" sz="2800" b="1" i="1" baseline="-25000" dirty="0">
              <a:solidFill>
                <a:srgbClr val="0070C0"/>
              </a:solidFill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7139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68759"/>
            <a:ext cx="883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Block 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Generate Signal Examples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4314" y="945222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 smtClean="0">
                <a:latin typeface="+mj-lt"/>
                <a:cs typeface="Arial" charset="0"/>
              </a:rPr>
              <a:t>Example: </a:t>
            </a:r>
            <a:r>
              <a:rPr lang="en-US" sz="3200" dirty="0" smtClean="0">
                <a:latin typeface="+mj-lt"/>
                <a:cs typeface="Arial" charset="0"/>
              </a:rPr>
              <a:t>4-bit </a:t>
            </a:r>
            <a:r>
              <a:rPr lang="en-US" sz="3200" dirty="0" smtClean="0">
                <a:latin typeface="+mj-lt"/>
                <a:cs typeface="Arial" charset="0"/>
              </a:rPr>
              <a:t>blocks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cs typeface="Arial" charset="0"/>
              </a:rPr>
              <a:t>Block generate signal: </a:t>
            </a:r>
            <a:r>
              <a:rPr lang="en-US" sz="2400" b="1" i="1" dirty="0">
                <a:cs typeface="Arial" charset="0"/>
              </a:rPr>
              <a:t>G</a:t>
            </a:r>
            <a:r>
              <a:rPr lang="en-US" sz="2400" b="1" baseline="-25000" dirty="0">
                <a:cs typeface="Arial" charset="0"/>
              </a:rPr>
              <a:t>3:0</a:t>
            </a:r>
            <a:r>
              <a:rPr lang="en-US" sz="2400" dirty="0">
                <a:cs typeface="Arial" charset="0"/>
              </a:rPr>
              <a:t> 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A carry is: generated in column 3, </a:t>
            </a:r>
            <a:r>
              <a:rPr lang="en-US" sz="2000" b="1" dirty="0">
                <a:cs typeface="Arial" charset="0"/>
              </a:rPr>
              <a:t>or </a:t>
            </a:r>
            <a:r>
              <a:rPr lang="en-US" sz="2000" dirty="0">
                <a:cs typeface="Arial" charset="0"/>
              </a:rPr>
              <a:t>generated in column 2 and propagated through column 3, </a:t>
            </a:r>
            <a:r>
              <a:rPr lang="en-US" sz="2000" b="1" dirty="0">
                <a:cs typeface="Arial" charset="0"/>
              </a:rPr>
              <a:t>or </a:t>
            </a:r>
            <a:r>
              <a:rPr lang="en-US" sz="2000" dirty="0">
                <a:cs typeface="Arial" charset="0"/>
              </a:rPr>
              <a:t>...</a:t>
            </a:r>
            <a:r>
              <a:rPr lang="en-US" sz="2000" b="1" dirty="0">
                <a:cs typeface="Arial" charset="0"/>
              </a:rPr>
              <a:t> </a:t>
            </a:r>
          </a:p>
          <a:p>
            <a:pPr lvl="2">
              <a:spcBef>
                <a:spcPct val="20000"/>
              </a:spcBef>
            </a:pPr>
            <a:r>
              <a:rPr lang="en-US" sz="2400" b="1" i="1" dirty="0">
                <a:cs typeface="Arial" charset="0"/>
              </a:rPr>
              <a:t>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endParaRPr lang="en-US" sz="2400" b="1" dirty="0"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			</a:t>
            </a:r>
            <a:endParaRPr lang="en-US" sz="2400" dirty="0">
              <a:cs typeface="Arial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0721255"/>
              </p:ext>
            </p:extLst>
          </p:nvPr>
        </p:nvGraphicFramePr>
        <p:xfrm>
          <a:off x="1219200" y="3103464"/>
          <a:ext cx="76454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31" name="Visio" r:id="rId5" imgW="6319935" imgH="2135447" progId="Visio.Drawing.11">
                  <p:embed/>
                </p:oleObj>
              </mc:Choice>
              <mc:Fallback>
                <p:oleObj name="Visio" r:id="rId5" imgW="6319935" imgH="2135447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103464"/>
                        <a:ext cx="7645400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72756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68759"/>
            <a:ext cx="883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Block 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Generate Signal Examples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4314" y="945222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 smtClean="0">
                <a:latin typeface="+mj-lt"/>
                <a:cs typeface="Arial" charset="0"/>
              </a:rPr>
              <a:t>Example: </a:t>
            </a:r>
            <a:r>
              <a:rPr lang="en-US" sz="3200" dirty="0" smtClean="0">
                <a:latin typeface="+mj-lt"/>
                <a:cs typeface="Arial" charset="0"/>
              </a:rPr>
              <a:t>4-bit </a:t>
            </a:r>
            <a:r>
              <a:rPr lang="en-US" sz="3200" dirty="0" smtClean="0">
                <a:latin typeface="+mj-lt"/>
                <a:cs typeface="Arial" charset="0"/>
              </a:rPr>
              <a:t>blocks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cs typeface="Arial" charset="0"/>
              </a:rPr>
              <a:t>Block generate signal: </a:t>
            </a:r>
            <a:r>
              <a:rPr lang="en-US" sz="2400" b="1" i="1" dirty="0">
                <a:cs typeface="Arial" charset="0"/>
              </a:rPr>
              <a:t>G</a:t>
            </a:r>
            <a:r>
              <a:rPr lang="en-US" sz="2400" b="1" baseline="-25000" dirty="0">
                <a:cs typeface="Arial" charset="0"/>
              </a:rPr>
              <a:t>3:0</a:t>
            </a:r>
            <a:r>
              <a:rPr lang="en-US" sz="2400" dirty="0">
                <a:cs typeface="Arial" charset="0"/>
              </a:rPr>
              <a:t> 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A carry is: generated in column 3, </a:t>
            </a:r>
            <a:r>
              <a:rPr lang="en-US" sz="2000" b="1" dirty="0">
                <a:cs typeface="Arial" charset="0"/>
              </a:rPr>
              <a:t>or </a:t>
            </a:r>
            <a:r>
              <a:rPr lang="en-US" sz="2000" dirty="0">
                <a:cs typeface="Arial" charset="0"/>
              </a:rPr>
              <a:t>generated in column 2 and propagated through column 3, </a:t>
            </a:r>
            <a:r>
              <a:rPr lang="en-US" sz="2000" b="1" dirty="0">
                <a:cs typeface="Arial" charset="0"/>
              </a:rPr>
              <a:t>or </a:t>
            </a:r>
            <a:r>
              <a:rPr lang="en-US" sz="2000" dirty="0">
                <a:cs typeface="Arial" charset="0"/>
              </a:rPr>
              <a:t>...</a:t>
            </a:r>
            <a:r>
              <a:rPr lang="en-US" sz="2000" b="1" dirty="0">
                <a:cs typeface="Arial" charset="0"/>
              </a:rPr>
              <a:t> </a:t>
            </a:r>
          </a:p>
          <a:p>
            <a:pPr lvl="2">
              <a:spcBef>
                <a:spcPct val="20000"/>
              </a:spcBef>
            </a:pPr>
            <a:r>
              <a:rPr lang="en-US" sz="2400" b="1" i="1" dirty="0">
                <a:cs typeface="Arial" charset="0"/>
              </a:rPr>
              <a:t>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endParaRPr lang="en-US" sz="2400" b="1" dirty="0"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			</a:t>
            </a:r>
            <a:endParaRPr lang="en-US" sz="2400" dirty="0">
              <a:cs typeface="Arial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744035"/>
              </p:ext>
            </p:extLst>
          </p:nvPr>
        </p:nvGraphicFramePr>
        <p:xfrm>
          <a:off x="1219200" y="3082320"/>
          <a:ext cx="76454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52" name="Visio" r:id="rId5" imgW="6175806" imgH="2153551" progId="Visio.Drawing.11">
                  <p:embed/>
                </p:oleObj>
              </mc:Choice>
              <mc:Fallback>
                <p:oleObj name="Visio" r:id="rId5" imgW="6175806" imgH="215355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082320"/>
                        <a:ext cx="7645400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37012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457200" y="990600"/>
            <a:ext cx="7543800" cy="4953000"/>
          </a:xfrm>
        </p:spPr>
        <p:txBody>
          <a:bodyPr>
            <a:normAutofit fontScale="92500" lnSpcReduction="10000"/>
          </a:bodyPr>
          <a:lstStyle/>
          <a:p>
            <a:r>
              <a:rPr lang="en-US" sz="3500" b="1" dirty="0"/>
              <a:t>Digital building blocks:</a:t>
            </a:r>
          </a:p>
          <a:p>
            <a:pPr lvl="1"/>
            <a:r>
              <a:rPr lang="en-US" dirty="0"/>
              <a:t>Gates, multiplexers, decoders, registers, arithmetic circuits, counters, memory arrays, logic arrays</a:t>
            </a:r>
          </a:p>
          <a:p>
            <a:r>
              <a:rPr lang="en-US" sz="3500" b="1" dirty="0"/>
              <a:t>Building blocks demonstrate hierarchy, modularity, and regularity:</a:t>
            </a:r>
          </a:p>
          <a:p>
            <a:pPr lvl="1"/>
            <a:r>
              <a:rPr lang="en-US" dirty="0"/>
              <a:t>Hierarchy of simpler components</a:t>
            </a:r>
          </a:p>
          <a:p>
            <a:pPr lvl="1"/>
            <a:r>
              <a:rPr lang="en-US" dirty="0"/>
              <a:t>Well-defined interfaces and functions</a:t>
            </a:r>
          </a:p>
          <a:p>
            <a:pPr lvl="1"/>
            <a:r>
              <a:rPr lang="en-US" dirty="0"/>
              <a:t>Regular structure easily </a:t>
            </a:r>
            <a:r>
              <a:rPr lang="en-US" dirty="0" smtClean="0"/>
              <a:t>extends </a:t>
            </a:r>
            <a:r>
              <a:rPr lang="en-US" dirty="0"/>
              <a:t>to different sizes</a:t>
            </a:r>
          </a:p>
          <a:p>
            <a:r>
              <a:rPr lang="en-US" sz="3500" b="1" dirty="0" smtClean="0"/>
              <a:t>We’ll </a:t>
            </a:r>
            <a:r>
              <a:rPr lang="en-US" sz="3500" b="1" dirty="0"/>
              <a:t>use </a:t>
            </a:r>
            <a:r>
              <a:rPr lang="en-US" sz="3500" b="1" dirty="0" smtClean="0"/>
              <a:t>these building blocks in Chapter 7 to </a:t>
            </a:r>
            <a:r>
              <a:rPr lang="en-US" sz="3500" b="1" dirty="0" smtClean="0"/>
              <a:t>build a microprocessor</a:t>
            </a:r>
            <a:endParaRPr lang="en-US" sz="3500" b="1" dirty="0"/>
          </a:p>
          <a:p>
            <a:pPr>
              <a:buFontTx/>
              <a:buNone/>
            </a:pP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Introduction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8562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68759"/>
            <a:ext cx="883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Block Propagate and Generate Signals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314" y="945222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 smtClean="0">
                <a:latin typeface="+mj-lt"/>
                <a:cs typeface="Arial" charset="0"/>
              </a:rPr>
              <a:t>Example: </a:t>
            </a:r>
            <a:r>
              <a:rPr lang="en-US" sz="3200" dirty="0" smtClean="0">
                <a:latin typeface="+mj-lt"/>
                <a:cs typeface="Arial" charset="0"/>
              </a:rPr>
              <a:t>4-bit </a:t>
            </a:r>
            <a:r>
              <a:rPr lang="en-US" sz="3200" dirty="0" smtClean="0">
                <a:latin typeface="+mj-lt"/>
                <a:cs typeface="Arial" charset="0"/>
              </a:rPr>
              <a:t>blocks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Block propagate signal: </a:t>
            </a:r>
            <a:r>
              <a:rPr lang="en-US" sz="2400" b="1" i="1" dirty="0">
                <a:cs typeface="Arial" charset="0"/>
              </a:rPr>
              <a:t>P</a:t>
            </a:r>
            <a:r>
              <a:rPr lang="en-US" sz="2400" b="1" baseline="-25000" dirty="0">
                <a:cs typeface="Arial" charset="0"/>
              </a:rPr>
              <a:t>3:0</a:t>
            </a:r>
            <a:r>
              <a:rPr lang="en-US" sz="2400" baseline="-25000" dirty="0">
                <a:cs typeface="Arial" charset="0"/>
              </a:rPr>
              <a:t> </a:t>
            </a:r>
            <a:r>
              <a:rPr lang="en-US" sz="2400" baseline="-25000" dirty="0" smtClean="0">
                <a:cs typeface="Arial" charset="0"/>
              </a:rPr>
              <a:t> </a:t>
            </a:r>
            <a:r>
              <a:rPr lang="en-US" sz="2400" dirty="0" smtClean="0">
                <a:latin typeface="+mj-lt"/>
                <a:cs typeface="Arial" charset="0"/>
              </a:rPr>
              <a:t>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 smtClean="0">
                <a:latin typeface="+mj-lt"/>
                <a:cs typeface="Arial" charset="0"/>
              </a:rPr>
              <a:t>A carry-in would propagate through all 4 bits of the block: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  	</a:t>
            </a:r>
            <a:r>
              <a:rPr lang="en-US" sz="1600" b="1" i="1" dirty="0" smtClean="0">
                <a:cs typeface="Arial" charset="0"/>
              </a:rPr>
              <a:t>	</a:t>
            </a:r>
            <a:r>
              <a:rPr lang="en-US" sz="2400" b="1" i="1" dirty="0" smtClean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 smtClean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 smtClean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 </a:t>
            </a:r>
            <a:endParaRPr lang="en-US" sz="2400" dirty="0" smtClean="0">
              <a:latin typeface="+mj-lt"/>
              <a:cs typeface="Arial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Block generate signal: </a:t>
            </a:r>
            <a:r>
              <a:rPr lang="en-US" sz="2400" b="1" i="1" dirty="0" smtClean="0">
                <a:latin typeface="+mj-lt"/>
                <a:cs typeface="Arial" charset="0"/>
              </a:rPr>
              <a:t>G</a:t>
            </a:r>
            <a:r>
              <a:rPr lang="en-US" sz="2400" b="1" baseline="-25000" dirty="0" smtClean="0">
                <a:latin typeface="+mj-lt"/>
                <a:cs typeface="Arial" charset="0"/>
              </a:rPr>
              <a:t>3:0</a:t>
            </a:r>
            <a:r>
              <a:rPr lang="en-US" sz="2400" dirty="0" smtClean="0">
                <a:latin typeface="+mj-lt"/>
                <a:cs typeface="Arial" charset="0"/>
              </a:rPr>
              <a:t> </a:t>
            </a:r>
            <a:r>
              <a:rPr lang="en-US" sz="2400" dirty="0" smtClean="0">
                <a:latin typeface="+mj-lt"/>
                <a:cs typeface="Arial" charset="0"/>
              </a:rPr>
              <a:t>(single-bit signal)</a:t>
            </a:r>
            <a:endParaRPr lang="en-US" sz="2400" dirty="0" smtClean="0">
              <a:latin typeface="+mj-lt"/>
              <a:cs typeface="Arial" charset="0"/>
            </a:endParaRP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 smtClean="0">
                <a:cs typeface="Arial" charset="0"/>
              </a:rPr>
              <a:t>A </a:t>
            </a:r>
            <a:r>
              <a:rPr lang="en-US" sz="2000" dirty="0">
                <a:cs typeface="Arial" charset="0"/>
              </a:rPr>
              <a:t>carry </a:t>
            </a:r>
            <a:r>
              <a:rPr lang="en-US" sz="2000" dirty="0" smtClean="0">
                <a:cs typeface="Arial" charset="0"/>
              </a:rPr>
              <a:t>is generated:</a:t>
            </a:r>
          </a:p>
          <a:p>
            <a:pPr marL="1714500" lvl="3" indent="-342900">
              <a:spcBef>
                <a:spcPct val="20000"/>
              </a:spcBef>
              <a:buFontTx/>
              <a:buChar char="•"/>
            </a:pPr>
            <a:r>
              <a:rPr lang="en-US" sz="2000" dirty="0" smtClean="0">
                <a:cs typeface="Arial" charset="0"/>
              </a:rPr>
              <a:t>in column 3, </a:t>
            </a:r>
            <a:r>
              <a:rPr lang="en-US" sz="2000" b="1" dirty="0" smtClean="0">
                <a:cs typeface="Arial" charset="0"/>
              </a:rPr>
              <a:t>or </a:t>
            </a:r>
          </a:p>
          <a:p>
            <a:pPr marL="1714500" lvl="3" indent="-342900">
              <a:spcBef>
                <a:spcPct val="20000"/>
              </a:spcBef>
              <a:buFontTx/>
              <a:buChar char="•"/>
            </a:pPr>
            <a:r>
              <a:rPr lang="en-US" sz="2000" dirty="0" smtClean="0">
                <a:cs typeface="Arial" charset="0"/>
              </a:rPr>
              <a:t>in column 2 and propagated through column 3, </a:t>
            </a:r>
            <a:r>
              <a:rPr lang="en-US" sz="2000" b="1" dirty="0" smtClean="0">
                <a:cs typeface="Arial" charset="0"/>
              </a:rPr>
              <a:t>or</a:t>
            </a:r>
            <a:r>
              <a:rPr lang="en-US" sz="2000" dirty="0" smtClean="0">
                <a:cs typeface="Arial" charset="0"/>
              </a:rPr>
              <a:t> …</a:t>
            </a:r>
          </a:p>
          <a:p>
            <a:pPr lvl="2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 smtClean="0">
                <a:solidFill>
                  <a:srgbClr val="0070C0"/>
                </a:solidFill>
                <a:cs typeface="Arial" charset="0"/>
              </a:rPr>
              <a:t>			G</a:t>
            </a:r>
            <a:r>
              <a:rPr lang="en-US" sz="2400" b="1" baseline="-25000" dirty="0" smtClean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 smtClean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cs typeface="Arial" charset="0"/>
              </a:rPr>
              <a:t>[</a:t>
            </a:r>
            <a:r>
              <a:rPr lang="en-US" sz="2400" b="1" i="1" dirty="0" smtClean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 smtClean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(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cs typeface="Arial" charset="0"/>
              </a:rPr>
              <a:t>)]</a:t>
            </a:r>
            <a:endParaRPr lang="en-US" sz="2400" dirty="0"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800" b="1" i="1" dirty="0" smtClean="0">
                <a:solidFill>
                  <a:srgbClr val="0070C0"/>
                </a:solidFill>
                <a:latin typeface="+mj-lt"/>
                <a:cs typeface="Arial" charset="0"/>
              </a:rPr>
              <a:t>	</a:t>
            </a:r>
            <a:endParaRPr lang="en-US" sz="2800" b="1" i="1" baseline="-25000" dirty="0">
              <a:solidFill>
                <a:srgbClr val="0070C0"/>
              </a:solidFill>
              <a:latin typeface="+mj-lt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19400" y="5355090"/>
            <a:ext cx="32512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800" b="1" i="1" dirty="0">
                <a:solidFill>
                  <a:srgbClr val="0070C0"/>
                </a:solidFill>
                <a:cs typeface="Arial" charset="0"/>
              </a:rPr>
              <a:t>C</a:t>
            </a:r>
            <a:r>
              <a:rPr lang="en-US" sz="28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800" b="1" dirty="0">
                <a:solidFill>
                  <a:srgbClr val="0070C0"/>
                </a:solidFill>
                <a:cs typeface="Arial" charset="0"/>
              </a:rPr>
              <a:t>  = </a:t>
            </a:r>
            <a:r>
              <a:rPr lang="en-US" sz="28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8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8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800" b="1" i="1" dirty="0">
                <a:solidFill>
                  <a:srgbClr val="0070C0"/>
                </a:solidFill>
                <a:cs typeface="Arial" charset="0"/>
              </a:rPr>
              <a:t> + P</a:t>
            </a:r>
            <a:r>
              <a:rPr lang="en-US" sz="28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8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800" b="1" i="1" dirty="0">
                <a:solidFill>
                  <a:srgbClr val="0070C0"/>
                </a:solidFill>
                <a:cs typeface="Arial" charset="0"/>
              </a:rPr>
              <a:t>C</a:t>
            </a:r>
            <a:r>
              <a:rPr lang="en-US" sz="2800" b="1" baseline="-25000" dirty="0">
                <a:solidFill>
                  <a:srgbClr val="0070C0"/>
                </a:solidFill>
                <a:cs typeface="Arial" charset="0"/>
              </a:rPr>
              <a:t>-1</a:t>
            </a:r>
            <a:endParaRPr lang="en-US" sz="2800" b="1" baseline="-25000" dirty="0">
              <a:solidFill>
                <a:srgbClr val="0070C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0354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4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990600"/>
            <a:ext cx="7924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 smtClean="0">
                <a:latin typeface="+mj-lt"/>
                <a:cs typeface="Arial" charset="0"/>
              </a:rPr>
              <a:t>Example: </a:t>
            </a:r>
            <a:r>
              <a:rPr lang="en-US" sz="3200" dirty="0" smtClean="0">
                <a:latin typeface="+mj-lt"/>
                <a:cs typeface="Arial" charset="0"/>
              </a:rPr>
              <a:t>Block propagate and generate signals for 4-bit blocks (</a:t>
            </a:r>
            <a:r>
              <a:rPr lang="en-US" sz="3200" i="1" dirty="0" smtClean="0">
                <a:latin typeface="+mj-lt"/>
                <a:cs typeface="Arial" charset="0"/>
              </a:rPr>
              <a:t>P</a:t>
            </a:r>
            <a:r>
              <a:rPr lang="en-US" sz="3200" baseline="-25000" dirty="0" smtClean="0">
                <a:latin typeface="+mj-lt"/>
                <a:cs typeface="Arial" charset="0"/>
              </a:rPr>
              <a:t>3:0</a:t>
            </a:r>
            <a:r>
              <a:rPr lang="en-US" sz="3200" dirty="0" smtClean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and </a:t>
            </a:r>
            <a:r>
              <a:rPr lang="en-US" sz="3200" i="1" dirty="0" smtClean="0">
                <a:latin typeface="+mj-lt"/>
                <a:cs typeface="Arial" charset="0"/>
              </a:rPr>
              <a:t>G</a:t>
            </a:r>
            <a:r>
              <a:rPr lang="en-US" sz="3200" baseline="-25000" dirty="0" smtClean="0">
                <a:latin typeface="+mj-lt"/>
                <a:cs typeface="Arial" charset="0"/>
              </a:rPr>
              <a:t>3:0</a:t>
            </a:r>
            <a:r>
              <a:rPr lang="en-US" sz="3200" dirty="0" smtClean="0">
                <a:latin typeface="+mj-lt"/>
                <a:cs typeface="Arial" charset="0"/>
              </a:rPr>
              <a:t>):</a:t>
            </a:r>
            <a:endParaRPr lang="en-US" sz="32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	  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		P</a:t>
            </a:r>
            <a:r>
              <a:rPr lang="en-US" sz="2400" b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3:0</a:t>
            </a:r>
            <a:r>
              <a:rPr lang="en-US" sz="2400" b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=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0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latin typeface="Times New Roman" pitchFamily="18" charset="0"/>
                <a:cs typeface="Arial" charset="0"/>
              </a:rPr>
              <a:t>		  </a:t>
            </a:r>
            <a:r>
              <a:rPr lang="en-US" sz="2400" b="1" i="1" dirty="0" smtClean="0">
                <a:latin typeface="Times New Roman" pitchFamily="18" charset="0"/>
                <a:cs typeface="Arial" charset="0"/>
              </a:rPr>
              <a:t>	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3:0</a:t>
            </a:r>
            <a:r>
              <a:rPr lang="en-US" sz="2400" b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=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(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(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0</a:t>
            </a:r>
            <a:r>
              <a:rPr lang="en-US" sz="24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endParaRPr lang="en-US" sz="2400" b="1" i="1" baseline="-25000" dirty="0" smtClean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lvl="1">
              <a:spcBef>
                <a:spcPct val="20000"/>
              </a:spcBef>
            </a:pPr>
            <a:r>
              <a:rPr lang="en-US" sz="2400" b="1" i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C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 + 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C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-1</a:t>
            </a:r>
          </a:p>
          <a:p>
            <a:pPr lvl="1">
              <a:spcBef>
                <a:spcPct val="20000"/>
              </a:spcBef>
            </a:pPr>
            <a:endParaRPr lang="en-US" b="1" i="1" dirty="0" smtClean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 smtClean="0">
                <a:latin typeface="+mj-lt"/>
                <a:cs typeface="Arial" charset="0"/>
              </a:rPr>
              <a:t>Generally,</a:t>
            </a:r>
            <a:endParaRPr lang="en-US" sz="32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</a:t>
            </a:r>
            <a:r>
              <a:rPr lang="en-US" sz="2400" b="1" i="1" dirty="0" smtClean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400" b="1" i="1" dirty="0" err="1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i="1" baseline="-25000" dirty="0" err="1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400" b="1" baseline="-25000" dirty="0" err="1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:</a:t>
            </a:r>
            <a:r>
              <a:rPr lang="en-US" sz="2400" b="1" i="1" baseline="-25000" dirty="0" err="1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j</a:t>
            </a:r>
            <a:r>
              <a:rPr lang="en-US" sz="2400" b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=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-2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j </a:t>
            </a:r>
            <a:endParaRPr lang="en-US" sz="2400" b="1" i="1" baseline="-25000" dirty="0" smtClean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400" b="1" i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     	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 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400" b="1" i="1" dirty="0" err="1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i="1" baseline="-25000" dirty="0" err="1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400" b="1" baseline="-25000" dirty="0" err="1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:</a:t>
            </a:r>
            <a:r>
              <a:rPr lang="en-US" sz="2400" b="1" i="1" baseline="-25000" dirty="0" err="1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j</a:t>
            </a:r>
            <a:r>
              <a:rPr lang="en-US" sz="2400" b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= </a:t>
            </a:r>
            <a:r>
              <a:rPr lang="en-US" sz="2400" b="1" i="1" dirty="0" err="1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400" b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i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400" b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i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400" b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i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400" b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</a:t>
            </a:r>
            <a:r>
              <a:rPr lang="en-US" sz="2400" b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i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400" b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-2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i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400" b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-2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j</a:t>
            </a:r>
            <a:r>
              <a:rPr lang="en-US" sz="2400" b="1" i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endParaRPr lang="en-US" sz="2400" b="1" i="1" dirty="0" smtClean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lvl="1">
              <a:spcBef>
                <a:spcPct val="20000"/>
              </a:spcBef>
            </a:pPr>
            <a:r>
              <a:rPr lang="en-US" sz="2400" b="1" i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	   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	C</a:t>
            </a:r>
            <a:r>
              <a:rPr lang="en-US" sz="2400" b="1" i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400" b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 </a:t>
            </a:r>
            <a:r>
              <a:rPr lang="en-US" sz="2400" b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= </a:t>
            </a:r>
            <a:r>
              <a:rPr lang="en-US" sz="24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i:j</a:t>
            </a:r>
            <a:r>
              <a:rPr lang="en-US" sz="24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4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i:j</a:t>
            </a:r>
            <a:r>
              <a:rPr lang="en-US" sz="24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24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j</a:t>
            </a:r>
            <a:r>
              <a:rPr lang="en-US" sz="2400" b="1" i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</a:t>
            </a:r>
            <a:endParaRPr lang="en-US" sz="24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68759"/>
            <a:ext cx="883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Block Propagate and Generate Signals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15382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2868" name="Object 4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83672598"/>
              </p:ext>
            </p:extLst>
          </p:nvPr>
        </p:nvGraphicFramePr>
        <p:xfrm>
          <a:off x="1600200" y="914400"/>
          <a:ext cx="5478636" cy="497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22" name="VISIO" r:id="rId5" imgW="3914640" imgH="3552480" progId="Visio.Drawing.6">
                  <p:embed/>
                </p:oleObj>
              </mc:Choice>
              <mc:Fallback>
                <p:oleObj name="VISIO" r:id="rId5" imgW="3914640" imgH="3552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914400"/>
                        <a:ext cx="5478636" cy="497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32-bit CLA with 4-bit Blocks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82578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8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784566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1: </a:t>
            </a:r>
            <a:r>
              <a:rPr lang="en-US" sz="3200" dirty="0" smtClean="0">
                <a:latin typeface="+mj-lt"/>
                <a:cs typeface="Arial" charset="0"/>
              </a:rPr>
              <a:t>Compute </a:t>
            </a:r>
            <a:r>
              <a:rPr lang="en-US" sz="3200" i="1" dirty="0" err="1" smtClean="0">
                <a:latin typeface="+mj-lt"/>
                <a:cs typeface="Arial" charset="0"/>
              </a:rPr>
              <a:t>G</a:t>
            </a:r>
            <a:r>
              <a:rPr lang="en-US" sz="3200" i="1" baseline="-25000" dirty="0" err="1" smtClean="0">
                <a:latin typeface="+mj-lt"/>
                <a:cs typeface="Arial" charset="0"/>
              </a:rPr>
              <a:t>i</a:t>
            </a:r>
            <a:r>
              <a:rPr lang="en-US" sz="3200" dirty="0" smtClean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and </a:t>
            </a:r>
            <a:r>
              <a:rPr lang="en-US" sz="3200" i="1" dirty="0" smtClean="0">
                <a:latin typeface="+mj-lt"/>
                <a:cs typeface="Arial" charset="0"/>
              </a:rPr>
              <a:t>P</a:t>
            </a:r>
            <a:r>
              <a:rPr lang="en-US" sz="3200" i="1" baseline="-25000" dirty="0">
                <a:latin typeface="+mj-lt"/>
                <a:cs typeface="Arial" charset="0"/>
              </a:rPr>
              <a:t>i</a:t>
            </a:r>
            <a:r>
              <a:rPr lang="en-US" sz="3200" dirty="0" smtClean="0">
                <a:latin typeface="+mj-lt"/>
                <a:cs typeface="Arial" charset="0"/>
              </a:rPr>
              <a:t> for all columns </a:t>
            </a: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2:</a:t>
            </a:r>
            <a:r>
              <a:rPr lang="en-US" sz="3200" dirty="0">
                <a:latin typeface="+mj-lt"/>
                <a:cs typeface="Arial" charset="0"/>
              </a:rPr>
              <a:t> </a:t>
            </a:r>
            <a:r>
              <a:rPr lang="en-US" sz="3200" dirty="0" smtClean="0">
                <a:latin typeface="+mj-lt"/>
                <a:cs typeface="Arial" charset="0"/>
              </a:rPr>
              <a:t>Compute </a:t>
            </a:r>
            <a:r>
              <a:rPr lang="en-US" sz="3200" i="1" dirty="0">
                <a:latin typeface="+mj-lt"/>
                <a:cs typeface="Arial" charset="0"/>
              </a:rPr>
              <a:t>G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dirty="0">
                <a:latin typeface="+mj-lt"/>
                <a:cs typeface="Arial" charset="0"/>
              </a:rPr>
              <a:t> for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blocks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3:</a:t>
            </a:r>
            <a:r>
              <a:rPr lang="en-US" sz="3200" dirty="0">
                <a:latin typeface="+mj-lt"/>
                <a:cs typeface="Arial" charset="0"/>
              </a:rPr>
              <a:t> </a:t>
            </a:r>
            <a:r>
              <a:rPr lang="en-US" sz="3200" i="1" dirty="0" err="1">
                <a:latin typeface="+mj-lt"/>
                <a:cs typeface="Arial" charset="0"/>
              </a:rPr>
              <a:t>C</a:t>
            </a:r>
            <a:r>
              <a:rPr lang="en-US" sz="3200" i="1" baseline="-25000" dirty="0" err="1">
                <a:latin typeface="+mj-lt"/>
                <a:cs typeface="Arial" charset="0"/>
              </a:rPr>
              <a:t>in</a:t>
            </a:r>
            <a:r>
              <a:rPr lang="en-US" sz="3200" dirty="0">
                <a:latin typeface="+mj-lt"/>
                <a:cs typeface="Arial" charset="0"/>
              </a:rPr>
              <a:t> propagates through each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propagate/generate </a:t>
            </a:r>
            <a:r>
              <a:rPr lang="en-US" sz="3200" dirty="0" smtClean="0">
                <a:latin typeface="+mj-lt"/>
                <a:cs typeface="Arial" charset="0"/>
              </a:rPr>
              <a:t>logic (meanwhile computing sums)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 smtClean="0">
                <a:latin typeface="+mj-lt"/>
                <a:cs typeface="Arial" charset="0"/>
              </a:rPr>
              <a:t>Step 4:</a:t>
            </a:r>
            <a:r>
              <a:rPr lang="en-US" sz="3200" dirty="0" smtClean="0">
                <a:latin typeface="+mj-lt"/>
                <a:cs typeface="Arial" charset="0"/>
              </a:rPr>
              <a:t> Compute sum for most significant k-bit block</a:t>
            </a:r>
            <a:endParaRPr lang="en-US" sz="3200" dirty="0">
              <a:latin typeface="+mj-lt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Carry-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Lookahead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Addition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8935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8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784566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1: </a:t>
            </a:r>
            <a:r>
              <a:rPr lang="en-US" sz="3200" dirty="0" smtClean="0">
                <a:latin typeface="+mj-lt"/>
                <a:cs typeface="Arial" charset="0"/>
              </a:rPr>
              <a:t>Compute </a:t>
            </a:r>
            <a:r>
              <a:rPr lang="en-US" sz="3200" i="1" dirty="0" err="1" smtClean="0">
                <a:latin typeface="+mj-lt"/>
                <a:cs typeface="Arial" charset="0"/>
              </a:rPr>
              <a:t>G</a:t>
            </a:r>
            <a:r>
              <a:rPr lang="en-US" sz="3200" i="1" baseline="-25000" dirty="0" err="1" smtClean="0">
                <a:latin typeface="+mj-lt"/>
                <a:cs typeface="Arial" charset="0"/>
              </a:rPr>
              <a:t>i</a:t>
            </a:r>
            <a:r>
              <a:rPr lang="en-US" sz="3200" dirty="0" smtClean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and </a:t>
            </a:r>
            <a:r>
              <a:rPr lang="en-US" sz="3200" i="1" dirty="0" smtClean="0">
                <a:latin typeface="+mj-lt"/>
                <a:cs typeface="Arial" charset="0"/>
              </a:rPr>
              <a:t>P</a:t>
            </a:r>
            <a:r>
              <a:rPr lang="en-US" sz="3200" i="1" baseline="-25000" dirty="0">
                <a:latin typeface="+mj-lt"/>
                <a:cs typeface="Arial" charset="0"/>
              </a:rPr>
              <a:t>i</a:t>
            </a:r>
            <a:r>
              <a:rPr lang="en-US" sz="3200" dirty="0" smtClean="0">
                <a:latin typeface="+mj-lt"/>
                <a:cs typeface="Arial" charset="0"/>
              </a:rPr>
              <a:t> for all columns </a:t>
            </a:r>
            <a:endParaRPr lang="en-US" sz="3200" dirty="0">
              <a:latin typeface="+mj-lt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Carry-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Lookahead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Addition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66975" y="1563380"/>
            <a:ext cx="4572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spcBef>
                <a:spcPct val="20000"/>
              </a:spcBef>
            </a:pPr>
            <a:r>
              <a:rPr lang="en-US" sz="30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30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i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3000" b="1" i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3000" b="1" i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=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7464780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8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784566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1: </a:t>
            </a:r>
            <a:r>
              <a:rPr lang="en-US" sz="3200" dirty="0" smtClean="0">
                <a:latin typeface="+mj-lt"/>
                <a:cs typeface="Arial" charset="0"/>
              </a:rPr>
              <a:t>Compute </a:t>
            </a:r>
            <a:r>
              <a:rPr lang="en-US" sz="3200" i="1" dirty="0" err="1" smtClean="0">
                <a:latin typeface="+mj-lt"/>
                <a:cs typeface="Arial" charset="0"/>
              </a:rPr>
              <a:t>G</a:t>
            </a:r>
            <a:r>
              <a:rPr lang="en-US" sz="3200" i="1" baseline="-25000" dirty="0" err="1" smtClean="0">
                <a:latin typeface="+mj-lt"/>
                <a:cs typeface="Arial" charset="0"/>
              </a:rPr>
              <a:t>i</a:t>
            </a:r>
            <a:r>
              <a:rPr lang="en-US" sz="3200" dirty="0" smtClean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and </a:t>
            </a:r>
            <a:r>
              <a:rPr lang="en-US" sz="3200" i="1" dirty="0" smtClean="0">
                <a:latin typeface="+mj-lt"/>
                <a:cs typeface="Arial" charset="0"/>
              </a:rPr>
              <a:t>P</a:t>
            </a:r>
            <a:r>
              <a:rPr lang="en-US" sz="3200" i="1" baseline="-25000" dirty="0">
                <a:latin typeface="+mj-lt"/>
                <a:cs typeface="Arial" charset="0"/>
              </a:rPr>
              <a:t>i</a:t>
            </a:r>
            <a:r>
              <a:rPr lang="en-US" sz="3200" dirty="0" smtClean="0">
                <a:latin typeface="+mj-lt"/>
                <a:cs typeface="Arial" charset="0"/>
              </a:rPr>
              <a:t> for all columns </a:t>
            </a: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2:</a:t>
            </a:r>
            <a:r>
              <a:rPr lang="en-US" sz="3200" dirty="0">
                <a:latin typeface="+mj-lt"/>
                <a:cs typeface="Arial" charset="0"/>
              </a:rPr>
              <a:t> </a:t>
            </a:r>
            <a:r>
              <a:rPr lang="en-US" sz="3200" dirty="0" smtClean="0">
                <a:latin typeface="+mj-lt"/>
                <a:cs typeface="Arial" charset="0"/>
              </a:rPr>
              <a:t>Compute </a:t>
            </a:r>
            <a:r>
              <a:rPr lang="en-US" sz="3200" i="1" dirty="0">
                <a:latin typeface="+mj-lt"/>
                <a:cs typeface="Arial" charset="0"/>
              </a:rPr>
              <a:t>G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dirty="0">
                <a:latin typeface="+mj-lt"/>
                <a:cs typeface="Arial" charset="0"/>
              </a:rPr>
              <a:t> for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</a:t>
            </a:r>
            <a:r>
              <a:rPr lang="en-US" sz="3200" dirty="0" smtClean="0">
                <a:latin typeface="+mj-lt"/>
                <a:cs typeface="Arial" charset="0"/>
              </a:rPr>
              <a:t>blocks</a:t>
            </a:r>
            <a:endParaRPr lang="en-US" sz="3200" dirty="0">
              <a:latin typeface="+mj-lt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Carry-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Lookahead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Addition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00199" y="2238601"/>
            <a:ext cx="6000751" cy="104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ct val="20000"/>
              </a:spcBef>
            </a:pP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3:0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 </a:t>
            </a:r>
            <a:r>
              <a:rPr lang="en-US" sz="2800" b="1" i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sz="2800" b="1" i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0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800" b="1" i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3:0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800" b="1" i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 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(</a:t>
            </a:r>
            <a:r>
              <a:rPr lang="en-US" sz="2800" b="1" i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 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(</a:t>
            </a:r>
            <a:r>
              <a:rPr lang="en-US" sz="2800" b="1" i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 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sz="2800" b="1" i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0</a:t>
            </a:r>
            <a:r>
              <a:rPr lang="en-US" sz="2800" b="1" i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endParaRPr lang="en-US" sz="28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677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8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784566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1: </a:t>
            </a:r>
            <a:r>
              <a:rPr lang="en-US" sz="3200" dirty="0" smtClean="0">
                <a:latin typeface="+mj-lt"/>
                <a:cs typeface="Arial" charset="0"/>
              </a:rPr>
              <a:t>Compute </a:t>
            </a:r>
            <a:r>
              <a:rPr lang="en-US" sz="3200" i="1" dirty="0" err="1" smtClean="0">
                <a:latin typeface="+mj-lt"/>
                <a:cs typeface="Arial" charset="0"/>
              </a:rPr>
              <a:t>G</a:t>
            </a:r>
            <a:r>
              <a:rPr lang="en-US" sz="3200" i="1" baseline="-25000" dirty="0" err="1" smtClean="0">
                <a:latin typeface="+mj-lt"/>
                <a:cs typeface="Arial" charset="0"/>
              </a:rPr>
              <a:t>i</a:t>
            </a:r>
            <a:r>
              <a:rPr lang="en-US" sz="3200" dirty="0" smtClean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and </a:t>
            </a:r>
            <a:r>
              <a:rPr lang="en-US" sz="3200" i="1" dirty="0" smtClean="0">
                <a:latin typeface="+mj-lt"/>
                <a:cs typeface="Arial" charset="0"/>
              </a:rPr>
              <a:t>P</a:t>
            </a:r>
            <a:r>
              <a:rPr lang="en-US" sz="3200" i="1" baseline="-25000" dirty="0">
                <a:latin typeface="+mj-lt"/>
                <a:cs typeface="Arial" charset="0"/>
              </a:rPr>
              <a:t>i</a:t>
            </a:r>
            <a:r>
              <a:rPr lang="en-US" sz="3200" dirty="0" smtClean="0">
                <a:latin typeface="+mj-lt"/>
                <a:cs typeface="Arial" charset="0"/>
              </a:rPr>
              <a:t> for all columns </a:t>
            </a: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2:</a:t>
            </a:r>
            <a:r>
              <a:rPr lang="en-US" sz="3200" dirty="0">
                <a:latin typeface="+mj-lt"/>
                <a:cs typeface="Arial" charset="0"/>
              </a:rPr>
              <a:t> </a:t>
            </a:r>
            <a:r>
              <a:rPr lang="en-US" sz="3200" dirty="0" smtClean="0">
                <a:latin typeface="+mj-lt"/>
                <a:cs typeface="Arial" charset="0"/>
              </a:rPr>
              <a:t>Compute </a:t>
            </a:r>
            <a:r>
              <a:rPr lang="en-US" sz="3200" i="1" dirty="0">
                <a:latin typeface="+mj-lt"/>
                <a:cs typeface="Arial" charset="0"/>
              </a:rPr>
              <a:t>G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dirty="0">
                <a:latin typeface="+mj-lt"/>
                <a:cs typeface="Arial" charset="0"/>
              </a:rPr>
              <a:t> for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blocks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3:</a:t>
            </a:r>
            <a:r>
              <a:rPr lang="en-US" sz="3200" dirty="0">
                <a:latin typeface="+mj-lt"/>
                <a:cs typeface="Arial" charset="0"/>
              </a:rPr>
              <a:t> </a:t>
            </a:r>
            <a:r>
              <a:rPr lang="en-US" sz="3200" i="1" dirty="0" err="1">
                <a:latin typeface="+mj-lt"/>
                <a:cs typeface="Arial" charset="0"/>
              </a:rPr>
              <a:t>C</a:t>
            </a:r>
            <a:r>
              <a:rPr lang="en-US" sz="3200" i="1" baseline="-25000" dirty="0" err="1">
                <a:latin typeface="+mj-lt"/>
                <a:cs typeface="Arial" charset="0"/>
              </a:rPr>
              <a:t>in</a:t>
            </a:r>
            <a:r>
              <a:rPr lang="en-US" sz="3200" dirty="0">
                <a:latin typeface="+mj-lt"/>
                <a:cs typeface="Arial" charset="0"/>
              </a:rPr>
              <a:t> propagates through each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propagate/generate </a:t>
            </a:r>
            <a:r>
              <a:rPr lang="en-US" sz="3200" dirty="0" smtClean="0">
                <a:latin typeface="+mj-lt"/>
                <a:cs typeface="Arial" charset="0"/>
              </a:rPr>
              <a:t>logic (meanwhile computing sums)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Carry-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Lookahead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Addition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979862" y="3224212"/>
            <a:ext cx="5011738" cy="1230313"/>
            <a:chOff x="3846512" y="3214687"/>
            <a:chExt cx="5011738" cy="1230313"/>
          </a:xfrm>
        </p:grpSpPr>
        <p:sp>
          <p:nvSpPr>
            <p:cNvPr id="4" name="Freeform 157"/>
            <p:cNvSpPr>
              <a:spLocks/>
            </p:cNvSpPr>
            <p:nvPr>
              <p:custDataLst>
                <p:tags r:id="rId1853"/>
              </p:custDataLst>
            </p:nvPr>
          </p:nvSpPr>
          <p:spPr bwMode="auto">
            <a:xfrm>
              <a:off x="7748587" y="3586162"/>
              <a:ext cx="650875" cy="487363"/>
            </a:xfrm>
            <a:custGeom>
              <a:avLst/>
              <a:gdLst>
                <a:gd name="T0" fmla="*/ 2147483647 w 410"/>
                <a:gd name="T1" fmla="*/ 2147483647 h 307"/>
                <a:gd name="T2" fmla="*/ 2147483647 w 410"/>
                <a:gd name="T3" fmla="*/ 2147483647 h 307"/>
                <a:gd name="T4" fmla="*/ 2147483647 w 410"/>
                <a:gd name="T5" fmla="*/ 2147483647 h 307"/>
                <a:gd name="T6" fmla="*/ 2147483647 w 410"/>
                <a:gd name="T7" fmla="*/ 2147483647 h 307"/>
                <a:gd name="T8" fmla="*/ 2147483647 w 410"/>
                <a:gd name="T9" fmla="*/ 2147483647 h 307"/>
                <a:gd name="T10" fmla="*/ 2147483647 w 410"/>
                <a:gd name="T11" fmla="*/ 2147483647 h 307"/>
                <a:gd name="T12" fmla="*/ 2147483647 w 410"/>
                <a:gd name="T13" fmla="*/ 2147483647 h 307"/>
                <a:gd name="T14" fmla="*/ 2147483647 w 410"/>
                <a:gd name="T15" fmla="*/ 2147483647 h 307"/>
                <a:gd name="T16" fmla="*/ 2147483647 w 410"/>
                <a:gd name="T17" fmla="*/ 2147483647 h 307"/>
                <a:gd name="T18" fmla="*/ 2147483647 w 410"/>
                <a:gd name="T19" fmla="*/ 2147483647 h 307"/>
                <a:gd name="T20" fmla="*/ 2147483647 w 410"/>
                <a:gd name="T21" fmla="*/ 2147483647 h 307"/>
                <a:gd name="T22" fmla="*/ 2147483647 w 410"/>
                <a:gd name="T23" fmla="*/ 2147483647 h 307"/>
                <a:gd name="T24" fmla="*/ 2147483647 w 410"/>
                <a:gd name="T25" fmla="*/ 0 h 307"/>
                <a:gd name="T26" fmla="*/ 2147483647 w 410"/>
                <a:gd name="T27" fmla="*/ 0 h 307"/>
                <a:gd name="T28" fmla="*/ 2147483647 w 410"/>
                <a:gd name="T29" fmla="*/ 2147483647 h 307"/>
                <a:gd name="T30" fmla="*/ 2147483647 w 410"/>
                <a:gd name="T31" fmla="*/ 2147483647 h 307"/>
                <a:gd name="T32" fmla="*/ 2147483647 w 410"/>
                <a:gd name="T33" fmla="*/ 2147483647 h 307"/>
                <a:gd name="T34" fmla="*/ 2147483647 w 410"/>
                <a:gd name="T35" fmla="*/ 2147483647 h 307"/>
                <a:gd name="T36" fmla="*/ 0 w 410"/>
                <a:gd name="T37" fmla="*/ 2147483647 h 307"/>
                <a:gd name="T38" fmla="*/ 0 w 410"/>
                <a:gd name="T39" fmla="*/ 2147483647 h 307"/>
                <a:gd name="T40" fmla="*/ 2147483647 w 410"/>
                <a:gd name="T41" fmla="*/ 2147483647 h 307"/>
                <a:gd name="T42" fmla="*/ 2147483647 w 410"/>
                <a:gd name="T43" fmla="*/ 2147483647 h 307"/>
                <a:gd name="T44" fmla="*/ 2147483647 w 410"/>
                <a:gd name="T45" fmla="*/ 2147483647 h 307"/>
                <a:gd name="T46" fmla="*/ 2147483647 w 410"/>
                <a:gd name="T47" fmla="*/ 2147483647 h 307"/>
                <a:gd name="T48" fmla="*/ 2147483647 w 410"/>
                <a:gd name="T49" fmla="*/ 2147483647 h 30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10"/>
                <a:gd name="T76" fmla="*/ 0 h 307"/>
                <a:gd name="T77" fmla="*/ 410 w 410"/>
                <a:gd name="T78" fmla="*/ 307 h 30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10" h="307">
                  <a:moveTo>
                    <a:pt x="51" y="307"/>
                  </a:moveTo>
                  <a:lnTo>
                    <a:pt x="358" y="307"/>
                  </a:lnTo>
                  <a:lnTo>
                    <a:pt x="374" y="304"/>
                  </a:lnTo>
                  <a:lnTo>
                    <a:pt x="388" y="297"/>
                  </a:lnTo>
                  <a:lnTo>
                    <a:pt x="399" y="287"/>
                  </a:lnTo>
                  <a:lnTo>
                    <a:pt x="407" y="272"/>
                  </a:lnTo>
                  <a:lnTo>
                    <a:pt x="410" y="256"/>
                  </a:lnTo>
                  <a:lnTo>
                    <a:pt x="410" y="52"/>
                  </a:lnTo>
                  <a:lnTo>
                    <a:pt x="407" y="35"/>
                  </a:lnTo>
                  <a:lnTo>
                    <a:pt x="399" y="20"/>
                  </a:lnTo>
                  <a:lnTo>
                    <a:pt x="388" y="9"/>
                  </a:lnTo>
                  <a:lnTo>
                    <a:pt x="374" y="2"/>
                  </a:lnTo>
                  <a:lnTo>
                    <a:pt x="358" y="0"/>
                  </a:lnTo>
                  <a:lnTo>
                    <a:pt x="51" y="0"/>
                  </a:lnTo>
                  <a:lnTo>
                    <a:pt x="34" y="2"/>
                  </a:lnTo>
                  <a:lnTo>
                    <a:pt x="21" y="9"/>
                  </a:lnTo>
                  <a:lnTo>
                    <a:pt x="10" y="20"/>
                  </a:lnTo>
                  <a:lnTo>
                    <a:pt x="1" y="35"/>
                  </a:lnTo>
                  <a:lnTo>
                    <a:pt x="0" y="52"/>
                  </a:lnTo>
                  <a:lnTo>
                    <a:pt x="0" y="256"/>
                  </a:lnTo>
                  <a:lnTo>
                    <a:pt x="1" y="272"/>
                  </a:lnTo>
                  <a:lnTo>
                    <a:pt x="10" y="287"/>
                  </a:lnTo>
                  <a:lnTo>
                    <a:pt x="21" y="297"/>
                  </a:lnTo>
                  <a:lnTo>
                    <a:pt x="34" y="304"/>
                  </a:lnTo>
                  <a:lnTo>
                    <a:pt x="51" y="307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Line 158"/>
            <p:cNvSpPr>
              <a:spLocks noChangeShapeType="1"/>
            </p:cNvSpPr>
            <p:nvPr>
              <p:custDataLst>
                <p:tags r:id="rId1854"/>
              </p:custDataLst>
            </p:nvPr>
          </p:nvSpPr>
          <p:spPr bwMode="auto">
            <a:xfrm>
              <a:off x="8235950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159"/>
            <p:cNvSpPr>
              <a:spLocks noChangeShapeType="1"/>
            </p:cNvSpPr>
            <p:nvPr>
              <p:custDataLst>
                <p:tags r:id="rId1855"/>
              </p:custDataLst>
            </p:nvPr>
          </p:nvSpPr>
          <p:spPr bwMode="auto">
            <a:xfrm>
              <a:off x="7912100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160"/>
            <p:cNvSpPr>
              <a:spLocks noChangeShapeType="1"/>
            </p:cNvSpPr>
            <p:nvPr>
              <p:custDataLst>
                <p:tags r:id="rId1856"/>
              </p:custDataLst>
            </p:nvPr>
          </p:nvSpPr>
          <p:spPr bwMode="auto">
            <a:xfrm>
              <a:off x="8074025" y="4073525"/>
              <a:ext cx="0" cy="161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161"/>
            <p:cNvSpPr>
              <a:spLocks noChangeShapeType="1"/>
            </p:cNvSpPr>
            <p:nvPr>
              <p:custDataLst>
                <p:tags r:id="rId1857"/>
              </p:custDataLst>
            </p:nvPr>
          </p:nvSpPr>
          <p:spPr bwMode="auto">
            <a:xfrm flipH="1">
              <a:off x="8399462" y="3830637"/>
              <a:ext cx="24288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162"/>
            <p:cNvSpPr>
              <a:spLocks noChangeShapeType="1"/>
            </p:cNvSpPr>
            <p:nvPr>
              <p:custDataLst>
                <p:tags r:id="rId1858"/>
              </p:custDataLst>
            </p:nvPr>
          </p:nvSpPr>
          <p:spPr bwMode="auto">
            <a:xfrm flipV="1">
              <a:off x="7870825" y="3482975"/>
              <a:ext cx="79375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63"/>
            <p:cNvSpPr>
              <a:spLocks noChangeShapeType="1"/>
            </p:cNvSpPr>
            <p:nvPr>
              <p:custDataLst>
                <p:tags r:id="rId1859"/>
              </p:custDataLst>
            </p:nvPr>
          </p:nvSpPr>
          <p:spPr bwMode="auto">
            <a:xfrm flipV="1">
              <a:off x="8194675" y="3482975"/>
              <a:ext cx="80962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64"/>
            <p:cNvSpPr>
              <a:spLocks noChangeShapeType="1"/>
            </p:cNvSpPr>
            <p:nvPr>
              <p:custDataLst>
                <p:tags r:id="rId1860"/>
              </p:custDataLst>
            </p:nvPr>
          </p:nvSpPr>
          <p:spPr bwMode="auto">
            <a:xfrm flipV="1">
              <a:off x="8032750" y="4133850"/>
              <a:ext cx="80962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165"/>
            <p:cNvSpPr>
              <a:spLocks noChangeArrowheads="1"/>
            </p:cNvSpPr>
            <p:nvPr>
              <p:custDataLst>
                <p:tags r:id="rId1861"/>
              </p:custDataLst>
            </p:nvPr>
          </p:nvSpPr>
          <p:spPr bwMode="auto">
            <a:xfrm>
              <a:off x="8121650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14" name="Rectangle 166"/>
            <p:cNvSpPr>
              <a:spLocks noChangeArrowheads="1"/>
            </p:cNvSpPr>
            <p:nvPr>
              <p:custDataLst>
                <p:tags r:id="rId1862"/>
              </p:custDataLst>
            </p:nvPr>
          </p:nvSpPr>
          <p:spPr bwMode="auto">
            <a:xfrm>
              <a:off x="8220075" y="3305175"/>
              <a:ext cx="1428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3:0</a:t>
              </a:r>
              <a:endParaRPr lang="de-DE" altLang="en-US" sz="2800"/>
            </a:p>
          </p:txBody>
        </p:sp>
        <p:sp>
          <p:nvSpPr>
            <p:cNvPr id="15" name="Rectangle 167"/>
            <p:cNvSpPr>
              <a:spLocks noChangeArrowheads="1"/>
            </p:cNvSpPr>
            <p:nvPr>
              <p:custDataLst>
                <p:tags r:id="rId1863"/>
              </p:custDataLst>
            </p:nvPr>
          </p:nvSpPr>
          <p:spPr bwMode="auto">
            <a:xfrm>
              <a:off x="7796212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16" name="Rectangle 168"/>
            <p:cNvSpPr>
              <a:spLocks noChangeArrowheads="1"/>
            </p:cNvSpPr>
            <p:nvPr>
              <p:custDataLst>
                <p:tags r:id="rId1864"/>
              </p:custDataLst>
            </p:nvPr>
          </p:nvSpPr>
          <p:spPr bwMode="auto">
            <a:xfrm>
              <a:off x="7894637" y="3305175"/>
              <a:ext cx="1428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3:0</a:t>
              </a:r>
              <a:endParaRPr lang="de-DE" altLang="en-US" sz="2800"/>
            </a:p>
          </p:txBody>
        </p:sp>
        <p:sp>
          <p:nvSpPr>
            <p:cNvPr id="17" name="Rectangle 169"/>
            <p:cNvSpPr>
              <a:spLocks noChangeArrowheads="1"/>
            </p:cNvSpPr>
            <p:nvPr>
              <p:custDataLst>
                <p:tags r:id="rId1865"/>
              </p:custDataLst>
            </p:nvPr>
          </p:nvSpPr>
          <p:spPr bwMode="auto">
            <a:xfrm>
              <a:off x="7959725" y="4232275"/>
              <a:ext cx="101600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S</a:t>
              </a:r>
              <a:endParaRPr lang="de-DE" altLang="en-US" sz="2800"/>
            </a:p>
          </p:txBody>
        </p:sp>
        <p:sp>
          <p:nvSpPr>
            <p:cNvPr id="18" name="Rectangle 170"/>
            <p:cNvSpPr>
              <a:spLocks noChangeArrowheads="1"/>
            </p:cNvSpPr>
            <p:nvPr>
              <p:custDataLst>
                <p:tags r:id="rId1866"/>
              </p:custDataLst>
            </p:nvPr>
          </p:nvSpPr>
          <p:spPr bwMode="auto">
            <a:xfrm>
              <a:off x="8056562" y="4322762"/>
              <a:ext cx="1428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3:0</a:t>
              </a:r>
              <a:endParaRPr lang="de-DE" altLang="en-US" sz="2800"/>
            </a:p>
          </p:txBody>
        </p:sp>
        <p:sp>
          <p:nvSpPr>
            <p:cNvPr id="19" name="Rectangle 171"/>
            <p:cNvSpPr>
              <a:spLocks noChangeArrowheads="1"/>
            </p:cNvSpPr>
            <p:nvPr>
              <p:custDataLst>
                <p:tags r:id="rId1867"/>
              </p:custDataLst>
            </p:nvPr>
          </p:nvSpPr>
          <p:spPr bwMode="auto">
            <a:xfrm>
              <a:off x="7770812" y="3657600"/>
              <a:ext cx="633413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4-bit CLA</a:t>
              </a:r>
              <a:endParaRPr lang="de-DE" altLang="en-US" sz="2800"/>
            </a:p>
          </p:txBody>
        </p:sp>
        <p:sp>
          <p:nvSpPr>
            <p:cNvPr id="20" name="Rectangle 172"/>
            <p:cNvSpPr>
              <a:spLocks noChangeArrowheads="1"/>
            </p:cNvSpPr>
            <p:nvPr>
              <p:custDataLst>
                <p:tags r:id="rId1868"/>
              </p:custDataLst>
            </p:nvPr>
          </p:nvSpPr>
          <p:spPr bwMode="auto">
            <a:xfrm>
              <a:off x="7894637" y="3830637"/>
              <a:ext cx="371475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Block</a:t>
              </a:r>
              <a:endParaRPr lang="de-DE" altLang="en-US" sz="2800"/>
            </a:p>
          </p:txBody>
        </p:sp>
        <p:sp>
          <p:nvSpPr>
            <p:cNvPr id="21" name="Rectangle 173"/>
            <p:cNvSpPr>
              <a:spLocks noChangeArrowheads="1"/>
            </p:cNvSpPr>
            <p:nvPr>
              <p:custDataLst>
                <p:tags r:id="rId1869"/>
              </p:custDataLst>
            </p:nvPr>
          </p:nvSpPr>
          <p:spPr bwMode="auto">
            <a:xfrm>
              <a:off x="8674100" y="3743325"/>
              <a:ext cx="109537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22" name="Rectangle 174"/>
            <p:cNvSpPr>
              <a:spLocks noChangeArrowheads="1"/>
            </p:cNvSpPr>
            <p:nvPr>
              <p:custDataLst>
                <p:tags r:id="rId1870"/>
              </p:custDataLst>
            </p:nvPr>
          </p:nvSpPr>
          <p:spPr bwMode="auto">
            <a:xfrm>
              <a:off x="8778875" y="3833812"/>
              <a:ext cx="793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in</a:t>
              </a:r>
              <a:endParaRPr lang="de-DE" altLang="en-US" sz="2800"/>
            </a:p>
          </p:txBody>
        </p:sp>
        <p:sp>
          <p:nvSpPr>
            <p:cNvPr id="23" name="Freeform 175"/>
            <p:cNvSpPr>
              <a:spLocks/>
            </p:cNvSpPr>
            <p:nvPr>
              <p:custDataLst>
                <p:tags r:id="rId1871"/>
              </p:custDataLst>
            </p:nvPr>
          </p:nvSpPr>
          <p:spPr bwMode="auto">
            <a:xfrm>
              <a:off x="6853237" y="3586162"/>
              <a:ext cx="650875" cy="487363"/>
            </a:xfrm>
            <a:custGeom>
              <a:avLst/>
              <a:gdLst>
                <a:gd name="T0" fmla="*/ 2147483647 w 410"/>
                <a:gd name="T1" fmla="*/ 2147483647 h 307"/>
                <a:gd name="T2" fmla="*/ 2147483647 w 410"/>
                <a:gd name="T3" fmla="*/ 2147483647 h 307"/>
                <a:gd name="T4" fmla="*/ 2147483647 w 410"/>
                <a:gd name="T5" fmla="*/ 2147483647 h 307"/>
                <a:gd name="T6" fmla="*/ 2147483647 w 410"/>
                <a:gd name="T7" fmla="*/ 2147483647 h 307"/>
                <a:gd name="T8" fmla="*/ 2147483647 w 410"/>
                <a:gd name="T9" fmla="*/ 2147483647 h 307"/>
                <a:gd name="T10" fmla="*/ 2147483647 w 410"/>
                <a:gd name="T11" fmla="*/ 2147483647 h 307"/>
                <a:gd name="T12" fmla="*/ 2147483647 w 410"/>
                <a:gd name="T13" fmla="*/ 2147483647 h 307"/>
                <a:gd name="T14" fmla="*/ 2147483647 w 410"/>
                <a:gd name="T15" fmla="*/ 2147483647 h 307"/>
                <a:gd name="T16" fmla="*/ 2147483647 w 410"/>
                <a:gd name="T17" fmla="*/ 2147483647 h 307"/>
                <a:gd name="T18" fmla="*/ 2147483647 w 410"/>
                <a:gd name="T19" fmla="*/ 2147483647 h 307"/>
                <a:gd name="T20" fmla="*/ 2147483647 w 410"/>
                <a:gd name="T21" fmla="*/ 2147483647 h 307"/>
                <a:gd name="T22" fmla="*/ 2147483647 w 410"/>
                <a:gd name="T23" fmla="*/ 2147483647 h 307"/>
                <a:gd name="T24" fmla="*/ 2147483647 w 410"/>
                <a:gd name="T25" fmla="*/ 0 h 307"/>
                <a:gd name="T26" fmla="*/ 2147483647 w 410"/>
                <a:gd name="T27" fmla="*/ 0 h 307"/>
                <a:gd name="T28" fmla="*/ 2147483647 w 410"/>
                <a:gd name="T29" fmla="*/ 2147483647 h 307"/>
                <a:gd name="T30" fmla="*/ 2147483647 w 410"/>
                <a:gd name="T31" fmla="*/ 2147483647 h 307"/>
                <a:gd name="T32" fmla="*/ 2147483647 w 410"/>
                <a:gd name="T33" fmla="*/ 2147483647 h 307"/>
                <a:gd name="T34" fmla="*/ 2147483647 w 410"/>
                <a:gd name="T35" fmla="*/ 2147483647 h 307"/>
                <a:gd name="T36" fmla="*/ 0 w 410"/>
                <a:gd name="T37" fmla="*/ 2147483647 h 307"/>
                <a:gd name="T38" fmla="*/ 0 w 410"/>
                <a:gd name="T39" fmla="*/ 2147483647 h 307"/>
                <a:gd name="T40" fmla="*/ 2147483647 w 410"/>
                <a:gd name="T41" fmla="*/ 2147483647 h 307"/>
                <a:gd name="T42" fmla="*/ 2147483647 w 410"/>
                <a:gd name="T43" fmla="*/ 2147483647 h 307"/>
                <a:gd name="T44" fmla="*/ 2147483647 w 410"/>
                <a:gd name="T45" fmla="*/ 2147483647 h 307"/>
                <a:gd name="T46" fmla="*/ 2147483647 w 410"/>
                <a:gd name="T47" fmla="*/ 2147483647 h 307"/>
                <a:gd name="T48" fmla="*/ 2147483647 w 410"/>
                <a:gd name="T49" fmla="*/ 2147483647 h 30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10"/>
                <a:gd name="T76" fmla="*/ 0 h 307"/>
                <a:gd name="T77" fmla="*/ 410 w 410"/>
                <a:gd name="T78" fmla="*/ 307 h 30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10" h="307">
                  <a:moveTo>
                    <a:pt x="52" y="307"/>
                  </a:moveTo>
                  <a:lnTo>
                    <a:pt x="359" y="307"/>
                  </a:lnTo>
                  <a:lnTo>
                    <a:pt x="374" y="304"/>
                  </a:lnTo>
                  <a:lnTo>
                    <a:pt x="389" y="297"/>
                  </a:lnTo>
                  <a:lnTo>
                    <a:pt x="400" y="287"/>
                  </a:lnTo>
                  <a:lnTo>
                    <a:pt x="407" y="272"/>
                  </a:lnTo>
                  <a:lnTo>
                    <a:pt x="410" y="256"/>
                  </a:lnTo>
                  <a:lnTo>
                    <a:pt x="410" y="52"/>
                  </a:lnTo>
                  <a:lnTo>
                    <a:pt x="407" y="35"/>
                  </a:lnTo>
                  <a:lnTo>
                    <a:pt x="400" y="20"/>
                  </a:lnTo>
                  <a:lnTo>
                    <a:pt x="389" y="9"/>
                  </a:lnTo>
                  <a:lnTo>
                    <a:pt x="374" y="2"/>
                  </a:lnTo>
                  <a:lnTo>
                    <a:pt x="359" y="0"/>
                  </a:lnTo>
                  <a:lnTo>
                    <a:pt x="52" y="0"/>
                  </a:lnTo>
                  <a:lnTo>
                    <a:pt x="35" y="2"/>
                  </a:lnTo>
                  <a:lnTo>
                    <a:pt x="20" y="9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2"/>
                  </a:lnTo>
                  <a:lnTo>
                    <a:pt x="0" y="256"/>
                  </a:lnTo>
                  <a:lnTo>
                    <a:pt x="3" y="272"/>
                  </a:lnTo>
                  <a:lnTo>
                    <a:pt x="9" y="287"/>
                  </a:lnTo>
                  <a:lnTo>
                    <a:pt x="20" y="297"/>
                  </a:lnTo>
                  <a:lnTo>
                    <a:pt x="35" y="304"/>
                  </a:lnTo>
                  <a:lnTo>
                    <a:pt x="52" y="307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76"/>
            <p:cNvSpPr>
              <a:spLocks noChangeShapeType="1"/>
            </p:cNvSpPr>
            <p:nvPr>
              <p:custDataLst>
                <p:tags r:id="rId1872"/>
              </p:custDataLst>
            </p:nvPr>
          </p:nvSpPr>
          <p:spPr bwMode="auto">
            <a:xfrm>
              <a:off x="7340600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177"/>
            <p:cNvSpPr>
              <a:spLocks noChangeShapeType="1"/>
            </p:cNvSpPr>
            <p:nvPr>
              <p:custDataLst>
                <p:tags r:id="rId1873"/>
              </p:custDataLst>
            </p:nvPr>
          </p:nvSpPr>
          <p:spPr bwMode="auto">
            <a:xfrm>
              <a:off x="7015162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178"/>
            <p:cNvSpPr>
              <a:spLocks noChangeShapeType="1"/>
            </p:cNvSpPr>
            <p:nvPr>
              <p:custDataLst>
                <p:tags r:id="rId1874"/>
              </p:custDataLst>
            </p:nvPr>
          </p:nvSpPr>
          <p:spPr bwMode="auto">
            <a:xfrm>
              <a:off x="7178675" y="4073525"/>
              <a:ext cx="0" cy="161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179"/>
            <p:cNvSpPr>
              <a:spLocks noChangeShapeType="1"/>
            </p:cNvSpPr>
            <p:nvPr>
              <p:custDataLst>
                <p:tags r:id="rId1875"/>
              </p:custDataLst>
            </p:nvPr>
          </p:nvSpPr>
          <p:spPr bwMode="auto">
            <a:xfrm flipH="1">
              <a:off x="7504112" y="3830637"/>
              <a:ext cx="24447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80"/>
            <p:cNvSpPr>
              <a:spLocks noChangeShapeType="1"/>
            </p:cNvSpPr>
            <p:nvPr>
              <p:custDataLst>
                <p:tags r:id="rId1876"/>
              </p:custDataLst>
            </p:nvPr>
          </p:nvSpPr>
          <p:spPr bwMode="auto">
            <a:xfrm flipV="1">
              <a:off x="6973887" y="3482975"/>
              <a:ext cx="82550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181"/>
            <p:cNvSpPr>
              <a:spLocks noChangeShapeType="1"/>
            </p:cNvSpPr>
            <p:nvPr>
              <p:custDataLst>
                <p:tags r:id="rId1877"/>
              </p:custDataLst>
            </p:nvPr>
          </p:nvSpPr>
          <p:spPr bwMode="auto">
            <a:xfrm flipV="1">
              <a:off x="7299325" y="3482975"/>
              <a:ext cx="82550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182"/>
            <p:cNvSpPr>
              <a:spLocks noChangeShapeType="1"/>
            </p:cNvSpPr>
            <p:nvPr>
              <p:custDataLst>
                <p:tags r:id="rId1878"/>
              </p:custDataLst>
            </p:nvPr>
          </p:nvSpPr>
          <p:spPr bwMode="auto">
            <a:xfrm flipV="1">
              <a:off x="7137400" y="4133850"/>
              <a:ext cx="82550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183"/>
            <p:cNvSpPr>
              <a:spLocks noChangeArrowheads="1"/>
            </p:cNvSpPr>
            <p:nvPr>
              <p:custDataLst>
                <p:tags r:id="rId1879"/>
              </p:custDataLst>
            </p:nvPr>
          </p:nvSpPr>
          <p:spPr bwMode="auto">
            <a:xfrm>
              <a:off x="7226300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32" name="Rectangle 184"/>
            <p:cNvSpPr>
              <a:spLocks noChangeArrowheads="1"/>
            </p:cNvSpPr>
            <p:nvPr>
              <p:custDataLst>
                <p:tags r:id="rId1880"/>
              </p:custDataLst>
            </p:nvPr>
          </p:nvSpPr>
          <p:spPr bwMode="auto">
            <a:xfrm>
              <a:off x="7323137" y="3305175"/>
              <a:ext cx="1428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7:4</a:t>
              </a:r>
              <a:endParaRPr lang="de-DE" altLang="en-US" sz="2800"/>
            </a:p>
          </p:txBody>
        </p:sp>
        <p:sp>
          <p:nvSpPr>
            <p:cNvPr id="33" name="Rectangle 185"/>
            <p:cNvSpPr>
              <a:spLocks noChangeArrowheads="1"/>
            </p:cNvSpPr>
            <p:nvPr>
              <p:custDataLst>
                <p:tags r:id="rId1881"/>
              </p:custDataLst>
            </p:nvPr>
          </p:nvSpPr>
          <p:spPr bwMode="auto">
            <a:xfrm>
              <a:off x="6900862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34" name="Rectangle 186"/>
            <p:cNvSpPr>
              <a:spLocks noChangeArrowheads="1"/>
            </p:cNvSpPr>
            <p:nvPr>
              <p:custDataLst>
                <p:tags r:id="rId1882"/>
              </p:custDataLst>
            </p:nvPr>
          </p:nvSpPr>
          <p:spPr bwMode="auto">
            <a:xfrm>
              <a:off x="6997700" y="3305175"/>
              <a:ext cx="1428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7:4</a:t>
              </a:r>
              <a:endParaRPr lang="de-DE" altLang="en-US" sz="2800"/>
            </a:p>
          </p:txBody>
        </p:sp>
        <p:sp>
          <p:nvSpPr>
            <p:cNvPr id="35" name="Rectangle 187"/>
            <p:cNvSpPr>
              <a:spLocks noChangeArrowheads="1"/>
            </p:cNvSpPr>
            <p:nvPr>
              <p:custDataLst>
                <p:tags r:id="rId1883"/>
              </p:custDataLst>
            </p:nvPr>
          </p:nvSpPr>
          <p:spPr bwMode="auto">
            <a:xfrm>
              <a:off x="7062787" y="4232275"/>
              <a:ext cx="101600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S</a:t>
              </a:r>
              <a:endParaRPr lang="de-DE" altLang="en-US" sz="2800"/>
            </a:p>
          </p:txBody>
        </p:sp>
        <p:sp>
          <p:nvSpPr>
            <p:cNvPr id="36" name="Rectangle 188"/>
            <p:cNvSpPr>
              <a:spLocks noChangeArrowheads="1"/>
            </p:cNvSpPr>
            <p:nvPr>
              <p:custDataLst>
                <p:tags r:id="rId1884"/>
              </p:custDataLst>
            </p:nvPr>
          </p:nvSpPr>
          <p:spPr bwMode="auto">
            <a:xfrm>
              <a:off x="7161212" y="4322762"/>
              <a:ext cx="1428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7:4</a:t>
              </a:r>
              <a:endParaRPr lang="de-DE" altLang="en-US" sz="2800"/>
            </a:p>
          </p:txBody>
        </p:sp>
        <p:sp>
          <p:nvSpPr>
            <p:cNvPr id="37" name="Rectangle 189"/>
            <p:cNvSpPr>
              <a:spLocks noChangeArrowheads="1"/>
            </p:cNvSpPr>
            <p:nvPr>
              <p:custDataLst>
                <p:tags r:id="rId1885"/>
              </p:custDataLst>
            </p:nvPr>
          </p:nvSpPr>
          <p:spPr bwMode="auto">
            <a:xfrm>
              <a:off x="6875462" y="3657600"/>
              <a:ext cx="633413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4-bit CLA</a:t>
              </a:r>
              <a:endParaRPr lang="de-DE" altLang="en-US" sz="2800"/>
            </a:p>
          </p:txBody>
        </p:sp>
        <p:sp>
          <p:nvSpPr>
            <p:cNvPr id="38" name="Rectangle 190"/>
            <p:cNvSpPr>
              <a:spLocks noChangeArrowheads="1"/>
            </p:cNvSpPr>
            <p:nvPr>
              <p:custDataLst>
                <p:tags r:id="rId1886"/>
              </p:custDataLst>
            </p:nvPr>
          </p:nvSpPr>
          <p:spPr bwMode="auto">
            <a:xfrm>
              <a:off x="6997700" y="3830637"/>
              <a:ext cx="371475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Block</a:t>
              </a:r>
              <a:endParaRPr lang="de-DE" altLang="en-US" sz="2800"/>
            </a:p>
          </p:txBody>
        </p:sp>
        <p:sp>
          <p:nvSpPr>
            <p:cNvPr id="39" name="Rectangle 191"/>
            <p:cNvSpPr>
              <a:spLocks noChangeArrowheads="1"/>
            </p:cNvSpPr>
            <p:nvPr>
              <p:custDataLst>
                <p:tags r:id="rId1887"/>
              </p:custDataLst>
            </p:nvPr>
          </p:nvSpPr>
          <p:spPr bwMode="auto">
            <a:xfrm>
              <a:off x="7546975" y="3621087"/>
              <a:ext cx="109537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40" name="Rectangle 192"/>
            <p:cNvSpPr>
              <a:spLocks noChangeArrowheads="1"/>
            </p:cNvSpPr>
            <p:nvPr>
              <p:custDataLst>
                <p:tags r:id="rId1888"/>
              </p:custDataLst>
            </p:nvPr>
          </p:nvSpPr>
          <p:spPr bwMode="auto">
            <a:xfrm>
              <a:off x="7651750" y="3711575"/>
              <a:ext cx="57150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</a:t>
              </a:r>
              <a:endParaRPr lang="de-DE" altLang="en-US" sz="2800"/>
            </a:p>
          </p:txBody>
        </p:sp>
        <p:sp>
          <p:nvSpPr>
            <p:cNvPr id="41" name="Line 193"/>
            <p:cNvSpPr>
              <a:spLocks noChangeShapeType="1"/>
            </p:cNvSpPr>
            <p:nvPr>
              <p:custDataLst>
                <p:tags r:id="rId1889"/>
              </p:custDataLst>
            </p:nvPr>
          </p:nvSpPr>
          <p:spPr bwMode="auto">
            <a:xfrm flipH="1">
              <a:off x="6610350" y="3830637"/>
              <a:ext cx="242887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194"/>
            <p:cNvSpPr>
              <a:spLocks noChangeArrowheads="1"/>
            </p:cNvSpPr>
            <p:nvPr>
              <p:custDataLst>
                <p:tags r:id="rId1890"/>
              </p:custDataLst>
            </p:nvPr>
          </p:nvSpPr>
          <p:spPr bwMode="auto">
            <a:xfrm>
              <a:off x="6653212" y="3621087"/>
              <a:ext cx="109538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43" name="Rectangle 195"/>
            <p:cNvSpPr>
              <a:spLocks noChangeArrowheads="1"/>
            </p:cNvSpPr>
            <p:nvPr>
              <p:custDataLst>
                <p:tags r:id="rId1891"/>
              </p:custDataLst>
            </p:nvPr>
          </p:nvSpPr>
          <p:spPr bwMode="auto">
            <a:xfrm>
              <a:off x="6757987" y="3711575"/>
              <a:ext cx="57150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</a:t>
              </a:r>
              <a:endParaRPr lang="de-DE" altLang="en-US" sz="2800"/>
            </a:p>
          </p:txBody>
        </p:sp>
        <p:sp>
          <p:nvSpPr>
            <p:cNvPr id="44" name="Freeform 196"/>
            <p:cNvSpPr>
              <a:spLocks/>
            </p:cNvSpPr>
            <p:nvPr>
              <p:custDataLst>
                <p:tags r:id="rId1892"/>
              </p:custDataLst>
            </p:nvPr>
          </p:nvSpPr>
          <p:spPr bwMode="auto">
            <a:xfrm>
              <a:off x="5143500" y="3586162"/>
              <a:ext cx="650875" cy="487363"/>
            </a:xfrm>
            <a:custGeom>
              <a:avLst/>
              <a:gdLst>
                <a:gd name="T0" fmla="*/ 2147483647 w 410"/>
                <a:gd name="T1" fmla="*/ 2147483647 h 307"/>
                <a:gd name="T2" fmla="*/ 2147483647 w 410"/>
                <a:gd name="T3" fmla="*/ 2147483647 h 307"/>
                <a:gd name="T4" fmla="*/ 2147483647 w 410"/>
                <a:gd name="T5" fmla="*/ 2147483647 h 307"/>
                <a:gd name="T6" fmla="*/ 2147483647 w 410"/>
                <a:gd name="T7" fmla="*/ 2147483647 h 307"/>
                <a:gd name="T8" fmla="*/ 2147483647 w 410"/>
                <a:gd name="T9" fmla="*/ 2147483647 h 307"/>
                <a:gd name="T10" fmla="*/ 2147483647 w 410"/>
                <a:gd name="T11" fmla="*/ 2147483647 h 307"/>
                <a:gd name="T12" fmla="*/ 2147483647 w 410"/>
                <a:gd name="T13" fmla="*/ 2147483647 h 307"/>
                <a:gd name="T14" fmla="*/ 2147483647 w 410"/>
                <a:gd name="T15" fmla="*/ 2147483647 h 307"/>
                <a:gd name="T16" fmla="*/ 2147483647 w 410"/>
                <a:gd name="T17" fmla="*/ 2147483647 h 307"/>
                <a:gd name="T18" fmla="*/ 2147483647 w 410"/>
                <a:gd name="T19" fmla="*/ 2147483647 h 307"/>
                <a:gd name="T20" fmla="*/ 2147483647 w 410"/>
                <a:gd name="T21" fmla="*/ 2147483647 h 307"/>
                <a:gd name="T22" fmla="*/ 2147483647 w 410"/>
                <a:gd name="T23" fmla="*/ 2147483647 h 307"/>
                <a:gd name="T24" fmla="*/ 2147483647 w 410"/>
                <a:gd name="T25" fmla="*/ 0 h 307"/>
                <a:gd name="T26" fmla="*/ 2147483647 w 410"/>
                <a:gd name="T27" fmla="*/ 0 h 307"/>
                <a:gd name="T28" fmla="*/ 2147483647 w 410"/>
                <a:gd name="T29" fmla="*/ 2147483647 h 307"/>
                <a:gd name="T30" fmla="*/ 2147483647 w 410"/>
                <a:gd name="T31" fmla="*/ 2147483647 h 307"/>
                <a:gd name="T32" fmla="*/ 2147483647 w 410"/>
                <a:gd name="T33" fmla="*/ 2147483647 h 307"/>
                <a:gd name="T34" fmla="*/ 2147483647 w 410"/>
                <a:gd name="T35" fmla="*/ 2147483647 h 307"/>
                <a:gd name="T36" fmla="*/ 0 w 410"/>
                <a:gd name="T37" fmla="*/ 2147483647 h 307"/>
                <a:gd name="T38" fmla="*/ 0 w 410"/>
                <a:gd name="T39" fmla="*/ 2147483647 h 307"/>
                <a:gd name="T40" fmla="*/ 2147483647 w 410"/>
                <a:gd name="T41" fmla="*/ 2147483647 h 307"/>
                <a:gd name="T42" fmla="*/ 2147483647 w 410"/>
                <a:gd name="T43" fmla="*/ 2147483647 h 307"/>
                <a:gd name="T44" fmla="*/ 2147483647 w 410"/>
                <a:gd name="T45" fmla="*/ 2147483647 h 307"/>
                <a:gd name="T46" fmla="*/ 2147483647 w 410"/>
                <a:gd name="T47" fmla="*/ 2147483647 h 307"/>
                <a:gd name="T48" fmla="*/ 2147483647 w 410"/>
                <a:gd name="T49" fmla="*/ 2147483647 h 30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10"/>
                <a:gd name="T76" fmla="*/ 0 h 307"/>
                <a:gd name="T77" fmla="*/ 410 w 410"/>
                <a:gd name="T78" fmla="*/ 307 h 30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10" h="307">
                  <a:moveTo>
                    <a:pt x="52" y="307"/>
                  </a:moveTo>
                  <a:lnTo>
                    <a:pt x="360" y="307"/>
                  </a:lnTo>
                  <a:lnTo>
                    <a:pt x="376" y="304"/>
                  </a:lnTo>
                  <a:lnTo>
                    <a:pt x="390" y="297"/>
                  </a:lnTo>
                  <a:lnTo>
                    <a:pt x="401" y="287"/>
                  </a:lnTo>
                  <a:lnTo>
                    <a:pt x="409" y="272"/>
                  </a:lnTo>
                  <a:lnTo>
                    <a:pt x="410" y="256"/>
                  </a:lnTo>
                  <a:lnTo>
                    <a:pt x="410" y="52"/>
                  </a:lnTo>
                  <a:lnTo>
                    <a:pt x="409" y="35"/>
                  </a:lnTo>
                  <a:lnTo>
                    <a:pt x="401" y="20"/>
                  </a:lnTo>
                  <a:lnTo>
                    <a:pt x="390" y="9"/>
                  </a:lnTo>
                  <a:lnTo>
                    <a:pt x="376" y="2"/>
                  </a:lnTo>
                  <a:lnTo>
                    <a:pt x="360" y="0"/>
                  </a:lnTo>
                  <a:lnTo>
                    <a:pt x="52" y="0"/>
                  </a:lnTo>
                  <a:lnTo>
                    <a:pt x="36" y="2"/>
                  </a:lnTo>
                  <a:lnTo>
                    <a:pt x="22" y="9"/>
                  </a:lnTo>
                  <a:lnTo>
                    <a:pt x="11" y="20"/>
                  </a:lnTo>
                  <a:lnTo>
                    <a:pt x="3" y="35"/>
                  </a:lnTo>
                  <a:lnTo>
                    <a:pt x="0" y="52"/>
                  </a:lnTo>
                  <a:lnTo>
                    <a:pt x="0" y="256"/>
                  </a:lnTo>
                  <a:lnTo>
                    <a:pt x="3" y="272"/>
                  </a:lnTo>
                  <a:lnTo>
                    <a:pt x="11" y="287"/>
                  </a:lnTo>
                  <a:lnTo>
                    <a:pt x="22" y="297"/>
                  </a:lnTo>
                  <a:lnTo>
                    <a:pt x="36" y="304"/>
                  </a:lnTo>
                  <a:lnTo>
                    <a:pt x="52" y="307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197"/>
            <p:cNvSpPr>
              <a:spLocks noChangeShapeType="1"/>
            </p:cNvSpPr>
            <p:nvPr>
              <p:custDataLst>
                <p:tags r:id="rId1893"/>
              </p:custDataLst>
            </p:nvPr>
          </p:nvSpPr>
          <p:spPr bwMode="auto">
            <a:xfrm>
              <a:off x="5632450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198"/>
            <p:cNvSpPr>
              <a:spLocks noChangeShapeType="1"/>
            </p:cNvSpPr>
            <p:nvPr>
              <p:custDataLst>
                <p:tags r:id="rId1894"/>
              </p:custDataLst>
            </p:nvPr>
          </p:nvSpPr>
          <p:spPr bwMode="auto">
            <a:xfrm>
              <a:off x="5307012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199"/>
            <p:cNvSpPr>
              <a:spLocks noChangeShapeType="1"/>
            </p:cNvSpPr>
            <p:nvPr>
              <p:custDataLst>
                <p:tags r:id="rId1895"/>
              </p:custDataLst>
            </p:nvPr>
          </p:nvSpPr>
          <p:spPr bwMode="auto">
            <a:xfrm>
              <a:off x="5468937" y="4073525"/>
              <a:ext cx="0" cy="161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200"/>
            <p:cNvSpPr>
              <a:spLocks noChangeShapeType="1"/>
            </p:cNvSpPr>
            <p:nvPr>
              <p:custDataLst>
                <p:tags r:id="rId1896"/>
              </p:custDataLst>
            </p:nvPr>
          </p:nvSpPr>
          <p:spPr bwMode="auto">
            <a:xfrm flipH="1">
              <a:off x="5794375" y="3830637"/>
              <a:ext cx="24606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201"/>
            <p:cNvSpPr>
              <a:spLocks noChangeShapeType="1"/>
            </p:cNvSpPr>
            <p:nvPr>
              <p:custDataLst>
                <p:tags r:id="rId1897"/>
              </p:custDataLst>
            </p:nvPr>
          </p:nvSpPr>
          <p:spPr bwMode="auto">
            <a:xfrm flipV="1">
              <a:off x="5267325" y="3482975"/>
              <a:ext cx="80962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202"/>
            <p:cNvSpPr>
              <a:spLocks noChangeShapeType="1"/>
            </p:cNvSpPr>
            <p:nvPr>
              <p:custDataLst>
                <p:tags r:id="rId1898"/>
              </p:custDataLst>
            </p:nvPr>
          </p:nvSpPr>
          <p:spPr bwMode="auto">
            <a:xfrm flipV="1">
              <a:off x="5592762" y="3482975"/>
              <a:ext cx="80963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203"/>
            <p:cNvSpPr>
              <a:spLocks noChangeShapeType="1"/>
            </p:cNvSpPr>
            <p:nvPr>
              <p:custDataLst>
                <p:tags r:id="rId1899"/>
              </p:custDataLst>
            </p:nvPr>
          </p:nvSpPr>
          <p:spPr bwMode="auto">
            <a:xfrm flipV="1">
              <a:off x="5430837" y="4133850"/>
              <a:ext cx="79375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204"/>
            <p:cNvSpPr>
              <a:spLocks noChangeArrowheads="1"/>
            </p:cNvSpPr>
            <p:nvPr>
              <p:custDataLst>
                <p:tags r:id="rId1900"/>
              </p:custDataLst>
            </p:nvPr>
          </p:nvSpPr>
          <p:spPr bwMode="auto">
            <a:xfrm>
              <a:off x="5486400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53" name="Rectangle 205"/>
            <p:cNvSpPr>
              <a:spLocks noChangeArrowheads="1"/>
            </p:cNvSpPr>
            <p:nvPr>
              <p:custDataLst>
                <p:tags r:id="rId1901"/>
              </p:custDataLst>
            </p:nvPr>
          </p:nvSpPr>
          <p:spPr bwMode="auto">
            <a:xfrm>
              <a:off x="5584825" y="3305175"/>
              <a:ext cx="2571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27:24</a:t>
              </a:r>
              <a:endParaRPr lang="de-DE" altLang="en-US" sz="2800"/>
            </a:p>
          </p:txBody>
        </p:sp>
        <p:sp>
          <p:nvSpPr>
            <p:cNvPr id="54" name="Rectangle 207"/>
            <p:cNvSpPr>
              <a:spLocks noChangeArrowheads="1"/>
            </p:cNvSpPr>
            <p:nvPr>
              <p:custDataLst>
                <p:tags r:id="rId1902"/>
              </p:custDataLst>
            </p:nvPr>
          </p:nvSpPr>
          <p:spPr bwMode="auto">
            <a:xfrm>
              <a:off x="5119687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55" name="Rectangle 208"/>
            <p:cNvSpPr>
              <a:spLocks noChangeArrowheads="1"/>
            </p:cNvSpPr>
            <p:nvPr>
              <p:custDataLst>
                <p:tags r:id="rId1903"/>
              </p:custDataLst>
            </p:nvPr>
          </p:nvSpPr>
          <p:spPr bwMode="auto">
            <a:xfrm>
              <a:off x="5218112" y="3305175"/>
              <a:ext cx="2571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27:24</a:t>
              </a:r>
              <a:endParaRPr lang="de-DE" altLang="en-US" sz="2800"/>
            </a:p>
          </p:txBody>
        </p:sp>
        <p:sp>
          <p:nvSpPr>
            <p:cNvPr id="56" name="Rectangle 209"/>
            <p:cNvSpPr>
              <a:spLocks noChangeArrowheads="1"/>
            </p:cNvSpPr>
            <p:nvPr>
              <p:custDataLst>
                <p:tags r:id="rId1904"/>
              </p:custDataLst>
            </p:nvPr>
          </p:nvSpPr>
          <p:spPr bwMode="auto">
            <a:xfrm>
              <a:off x="5303837" y="4232275"/>
              <a:ext cx="101600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S</a:t>
              </a:r>
              <a:endParaRPr lang="de-DE" altLang="en-US" sz="2800"/>
            </a:p>
          </p:txBody>
        </p:sp>
        <p:sp>
          <p:nvSpPr>
            <p:cNvPr id="57" name="Rectangle 210"/>
            <p:cNvSpPr>
              <a:spLocks noChangeArrowheads="1"/>
            </p:cNvSpPr>
            <p:nvPr>
              <p:custDataLst>
                <p:tags r:id="rId1905"/>
              </p:custDataLst>
            </p:nvPr>
          </p:nvSpPr>
          <p:spPr bwMode="auto">
            <a:xfrm>
              <a:off x="5402262" y="4322762"/>
              <a:ext cx="2571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27:24</a:t>
              </a:r>
              <a:endParaRPr lang="de-DE" altLang="en-US" sz="2800"/>
            </a:p>
          </p:txBody>
        </p:sp>
        <p:sp>
          <p:nvSpPr>
            <p:cNvPr id="58" name="Rectangle 211"/>
            <p:cNvSpPr>
              <a:spLocks noChangeArrowheads="1"/>
            </p:cNvSpPr>
            <p:nvPr>
              <p:custDataLst>
                <p:tags r:id="rId1906"/>
              </p:custDataLst>
            </p:nvPr>
          </p:nvSpPr>
          <p:spPr bwMode="auto">
            <a:xfrm>
              <a:off x="5167312" y="3657600"/>
              <a:ext cx="633413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 dirty="0">
                  <a:solidFill>
                    <a:srgbClr val="000000"/>
                  </a:solidFill>
                </a:rPr>
                <a:t>4-bit CLA</a:t>
              </a:r>
              <a:endParaRPr lang="de-DE" altLang="en-US" sz="2800" dirty="0"/>
            </a:p>
          </p:txBody>
        </p:sp>
        <p:sp>
          <p:nvSpPr>
            <p:cNvPr id="59" name="Rectangle 212"/>
            <p:cNvSpPr>
              <a:spLocks noChangeArrowheads="1"/>
            </p:cNvSpPr>
            <p:nvPr>
              <p:custDataLst>
                <p:tags r:id="rId1907"/>
              </p:custDataLst>
            </p:nvPr>
          </p:nvSpPr>
          <p:spPr bwMode="auto">
            <a:xfrm>
              <a:off x="5291137" y="3830637"/>
              <a:ext cx="371475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Block</a:t>
              </a:r>
              <a:endParaRPr lang="de-DE" altLang="en-US" sz="2800"/>
            </a:p>
          </p:txBody>
        </p:sp>
        <p:sp>
          <p:nvSpPr>
            <p:cNvPr id="60" name="Rectangle 213"/>
            <p:cNvSpPr>
              <a:spLocks noChangeArrowheads="1"/>
            </p:cNvSpPr>
            <p:nvPr>
              <p:custDataLst>
                <p:tags r:id="rId1908"/>
              </p:custDataLst>
            </p:nvPr>
          </p:nvSpPr>
          <p:spPr bwMode="auto">
            <a:xfrm>
              <a:off x="5815012" y="3621087"/>
              <a:ext cx="109538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61" name="Rectangle 214"/>
            <p:cNvSpPr>
              <a:spLocks noChangeArrowheads="1"/>
            </p:cNvSpPr>
            <p:nvPr>
              <p:custDataLst>
                <p:tags r:id="rId1909"/>
              </p:custDataLst>
            </p:nvPr>
          </p:nvSpPr>
          <p:spPr bwMode="auto">
            <a:xfrm>
              <a:off x="5918200" y="3711575"/>
              <a:ext cx="114300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23</a:t>
              </a:r>
              <a:endParaRPr lang="de-DE" altLang="en-US" sz="2800"/>
            </a:p>
          </p:txBody>
        </p:sp>
        <p:sp>
          <p:nvSpPr>
            <p:cNvPr id="62" name="Freeform 215"/>
            <p:cNvSpPr>
              <a:spLocks/>
            </p:cNvSpPr>
            <p:nvPr>
              <p:custDataLst>
                <p:tags r:id="rId1910"/>
              </p:custDataLst>
            </p:nvPr>
          </p:nvSpPr>
          <p:spPr bwMode="auto">
            <a:xfrm>
              <a:off x="4251325" y="3586162"/>
              <a:ext cx="649287" cy="487363"/>
            </a:xfrm>
            <a:custGeom>
              <a:avLst/>
              <a:gdLst>
                <a:gd name="T0" fmla="*/ 2147483647 w 409"/>
                <a:gd name="T1" fmla="*/ 2147483647 h 307"/>
                <a:gd name="T2" fmla="*/ 2147483647 w 409"/>
                <a:gd name="T3" fmla="*/ 2147483647 h 307"/>
                <a:gd name="T4" fmla="*/ 2147483647 w 409"/>
                <a:gd name="T5" fmla="*/ 2147483647 h 307"/>
                <a:gd name="T6" fmla="*/ 2147483647 w 409"/>
                <a:gd name="T7" fmla="*/ 2147483647 h 307"/>
                <a:gd name="T8" fmla="*/ 2147483647 w 409"/>
                <a:gd name="T9" fmla="*/ 2147483647 h 307"/>
                <a:gd name="T10" fmla="*/ 2147483647 w 409"/>
                <a:gd name="T11" fmla="*/ 2147483647 h 307"/>
                <a:gd name="T12" fmla="*/ 2147483647 w 409"/>
                <a:gd name="T13" fmla="*/ 2147483647 h 307"/>
                <a:gd name="T14" fmla="*/ 2147483647 w 409"/>
                <a:gd name="T15" fmla="*/ 2147483647 h 307"/>
                <a:gd name="T16" fmla="*/ 2147483647 w 409"/>
                <a:gd name="T17" fmla="*/ 2147483647 h 307"/>
                <a:gd name="T18" fmla="*/ 2147483647 w 409"/>
                <a:gd name="T19" fmla="*/ 2147483647 h 307"/>
                <a:gd name="T20" fmla="*/ 2147483647 w 409"/>
                <a:gd name="T21" fmla="*/ 2147483647 h 307"/>
                <a:gd name="T22" fmla="*/ 2147483647 w 409"/>
                <a:gd name="T23" fmla="*/ 2147483647 h 307"/>
                <a:gd name="T24" fmla="*/ 2147483647 w 409"/>
                <a:gd name="T25" fmla="*/ 0 h 307"/>
                <a:gd name="T26" fmla="*/ 2147483647 w 409"/>
                <a:gd name="T27" fmla="*/ 0 h 307"/>
                <a:gd name="T28" fmla="*/ 2147483647 w 409"/>
                <a:gd name="T29" fmla="*/ 2147483647 h 307"/>
                <a:gd name="T30" fmla="*/ 2147483647 w 409"/>
                <a:gd name="T31" fmla="*/ 2147483647 h 307"/>
                <a:gd name="T32" fmla="*/ 2147483647 w 409"/>
                <a:gd name="T33" fmla="*/ 2147483647 h 307"/>
                <a:gd name="T34" fmla="*/ 2147483647 w 409"/>
                <a:gd name="T35" fmla="*/ 2147483647 h 307"/>
                <a:gd name="T36" fmla="*/ 0 w 409"/>
                <a:gd name="T37" fmla="*/ 2147483647 h 307"/>
                <a:gd name="T38" fmla="*/ 0 w 409"/>
                <a:gd name="T39" fmla="*/ 2147483647 h 307"/>
                <a:gd name="T40" fmla="*/ 2147483647 w 409"/>
                <a:gd name="T41" fmla="*/ 2147483647 h 307"/>
                <a:gd name="T42" fmla="*/ 2147483647 w 409"/>
                <a:gd name="T43" fmla="*/ 2147483647 h 307"/>
                <a:gd name="T44" fmla="*/ 2147483647 w 409"/>
                <a:gd name="T45" fmla="*/ 2147483647 h 307"/>
                <a:gd name="T46" fmla="*/ 2147483647 w 409"/>
                <a:gd name="T47" fmla="*/ 2147483647 h 307"/>
                <a:gd name="T48" fmla="*/ 2147483647 w 409"/>
                <a:gd name="T49" fmla="*/ 2147483647 h 30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09"/>
                <a:gd name="T76" fmla="*/ 0 h 307"/>
                <a:gd name="T77" fmla="*/ 409 w 409"/>
                <a:gd name="T78" fmla="*/ 307 h 30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09" h="307">
                  <a:moveTo>
                    <a:pt x="50" y="307"/>
                  </a:moveTo>
                  <a:lnTo>
                    <a:pt x="357" y="307"/>
                  </a:lnTo>
                  <a:lnTo>
                    <a:pt x="374" y="304"/>
                  </a:lnTo>
                  <a:lnTo>
                    <a:pt x="388" y="297"/>
                  </a:lnTo>
                  <a:lnTo>
                    <a:pt x="400" y="287"/>
                  </a:lnTo>
                  <a:lnTo>
                    <a:pt x="407" y="272"/>
                  </a:lnTo>
                  <a:lnTo>
                    <a:pt x="409" y="256"/>
                  </a:lnTo>
                  <a:lnTo>
                    <a:pt x="409" y="52"/>
                  </a:lnTo>
                  <a:lnTo>
                    <a:pt x="407" y="35"/>
                  </a:lnTo>
                  <a:lnTo>
                    <a:pt x="400" y="20"/>
                  </a:lnTo>
                  <a:lnTo>
                    <a:pt x="388" y="9"/>
                  </a:lnTo>
                  <a:lnTo>
                    <a:pt x="374" y="2"/>
                  </a:lnTo>
                  <a:lnTo>
                    <a:pt x="357" y="0"/>
                  </a:lnTo>
                  <a:lnTo>
                    <a:pt x="50" y="0"/>
                  </a:lnTo>
                  <a:lnTo>
                    <a:pt x="35" y="2"/>
                  </a:lnTo>
                  <a:lnTo>
                    <a:pt x="20" y="9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2"/>
                  </a:lnTo>
                  <a:lnTo>
                    <a:pt x="0" y="256"/>
                  </a:lnTo>
                  <a:lnTo>
                    <a:pt x="2" y="272"/>
                  </a:lnTo>
                  <a:lnTo>
                    <a:pt x="9" y="287"/>
                  </a:lnTo>
                  <a:lnTo>
                    <a:pt x="20" y="297"/>
                  </a:lnTo>
                  <a:lnTo>
                    <a:pt x="35" y="304"/>
                  </a:lnTo>
                  <a:lnTo>
                    <a:pt x="50" y="307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216"/>
            <p:cNvSpPr>
              <a:spLocks noChangeShapeType="1"/>
            </p:cNvSpPr>
            <p:nvPr>
              <p:custDataLst>
                <p:tags r:id="rId1911"/>
              </p:custDataLst>
            </p:nvPr>
          </p:nvSpPr>
          <p:spPr bwMode="auto">
            <a:xfrm>
              <a:off x="4738687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217"/>
            <p:cNvSpPr>
              <a:spLocks noChangeShapeType="1"/>
            </p:cNvSpPr>
            <p:nvPr>
              <p:custDataLst>
                <p:tags r:id="rId1912"/>
              </p:custDataLst>
            </p:nvPr>
          </p:nvSpPr>
          <p:spPr bwMode="auto">
            <a:xfrm>
              <a:off x="4413250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218"/>
            <p:cNvSpPr>
              <a:spLocks noChangeShapeType="1"/>
            </p:cNvSpPr>
            <p:nvPr>
              <p:custDataLst>
                <p:tags r:id="rId1913"/>
              </p:custDataLst>
            </p:nvPr>
          </p:nvSpPr>
          <p:spPr bwMode="auto">
            <a:xfrm>
              <a:off x="4575175" y="4073525"/>
              <a:ext cx="0" cy="161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219"/>
            <p:cNvSpPr>
              <a:spLocks noChangeShapeType="1"/>
            </p:cNvSpPr>
            <p:nvPr>
              <p:custDataLst>
                <p:tags r:id="rId1914"/>
              </p:custDataLst>
            </p:nvPr>
          </p:nvSpPr>
          <p:spPr bwMode="auto">
            <a:xfrm flipH="1">
              <a:off x="4900612" y="3830637"/>
              <a:ext cx="24288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220"/>
            <p:cNvSpPr>
              <a:spLocks noChangeShapeType="1"/>
            </p:cNvSpPr>
            <p:nvPr>
              <p:custDataLst>
                <p:tags r:id="rId1915"/>
              </p:custDataLst>
            </p:nvPr>
          </p:nvSpPr>
          <p:spPr bwMode="auto">
            <a:xfrm flipV="1">
              <a:off x="4371975" y="3482975"/>
              <a:ext cx="82550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Line 221"/>
            <p:cNvSpPr>
              <a:spLocks noChangeShapeType="1"/>
            </p:cNvSpPr>
            <p:nvPr>
              <p:custDataLst>
                <p:tags r:id="rId1916"/>
              </p:custDataLst>
            </p:nvPr>
          </p:nvSpPr>
          <p:spPr bwMode="auto">
            <a:xfrm flipV="1">
              <a:off x="4697412" y="3482975"/>
              <a:ext cx="82550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222"/>
            <p:cNvSpPr>
              <a:spLocks noChangeShapeType="1"/>
            </p:cNvSpPr>
            <p:nvPr>
              <p:custDataLst>
                <p:tags r:id="rId1917"/>
              </p:custDataLst>
            </p:nvPr>
          </p:nvSpPr>
          <p:spPr bwMode="auto">
            <a:xfrm flipV="1">
              <a:off x="4535487" y="4133850"/>
              <a:ext cx="80963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Rectangle 223"/>
            <p:cNvSpPr>
              <a:spLocks noChangeArrowheads="1"/>
            </p:cNvSpPr>
            <p:nvPr>
              <p:custDataLst>
                <p:tags r:id="rId1918"/>
              </p:custDataLst>
            </p:nvPr>
          </p:nvSpPr>
          <p:spPr bwMode="auto">
            <a:xfrm>
              <a:off x="4592637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71" name="Rectangle 224"/>
            <p:cNvSpPr>
              <a:spLocks noChangeArrowheads="1"/>
            </p:cNvSpPr>
            <p:nvPr>
              <p:custDataLst>
                <p:tags r:id="rId1919"/>
              </p:custDataLst>
            </p:nvPr>
          </p:nvSpPr>
          <p:spPr bwMode="auto">
            <a:xfrm>
              <a:off x="4691062" y="3305175"/>
              <a:ext cx="2571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31:28</a:t>
              </a:r>
              <a:endParaRPr lang="de-DE" altLang="en-US" sz="2800"/>
            </a:p>
          </p:txBody>
        </p:sp>
        <p:sp>
          <p:nvSpPr>
            <p:cNvPr id="72" name="Rectangle 225"/>
            <p:cNvSpPr>
              <a:spLocks noChangeArrowheads="1"/>
            </p:cNvSpPr>
            <p:nvPr>
              <p:custDataLst>
                <p:tags r:id="rId1920"/>
              </p:custDataLst>
            </p:nvPr>
          </p:nvSpPr>
          <p:spPr bwMode="auto">
            <a:xfrm>
              <a:off x="4227512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73" name="Rectangle 226"/>
            <p:cNvSpPr>
              <a:spLocks noChangeArrowheads="1"/>
            </p:cNvSpPr>
            <p:nvPr>
              <p:custDataLst>
                <p:tags r:id="rId1921"/>
              </p:custDataLst>
            </p:nvPr>
          </p:nvSpPr>
          <p:spPr bwMode="auto">
            <a:xfrm>
              <a:off x="4324350" y="3305175"/>
              <a:ext cx="2571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31:28</a:t>
              </a:r>
              <a:endParaRPr lang="de-DE" altLang="en-US" sz="2800"/>
            </a:p>
          </p:txBody>
        </p:sp>
        <p:sp>
          <p:nvSpPr>
            <p:cNvPr id="74" name="Rectangle 227"/>
            <p:cNvSpPr>
              <a:spLocks noChangeArrowheads="1"/>
            </p:cNvSpPr>
            <p:nvPr>
              <p:custDataLst>
                <p:tags r:id="rId1922"/>
              </p:custDataLst>
            </p:nvPr>
          </p:nvSpPr>
          <p:spPr bwMode="auto">
            <a:xfrm>
              <a:off x="4408487" y="4232275"/>
              <a:ext cx="101600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S</a:t>
              </a:r>
              <a:endParaRPr lang="de-DE" altLang="en-US" sz="2800"/>
            </a:p>
          </p:txBody>
        </p:sp>
        <p:sp>
          <p:nvSpPr>
            <p:cNvPr id="75" name="Rectangle 228"/>
            <p:cNvSpPr>
              <a:spLocks noChangeArrowheads="1"/>
            </p:cNvSpPr>
            <p:nvPr>
              <p:custDataLst>
                <p:tags r:id="rId1923"/>
              </p:custDataLst>
            </p:nvPr>
          </p:nvSpPr>
          <p:spPr bwMode="auto">
            <a:xfrm>
              <a:off x="4506912" y="4322762"/>
              <a:ext cx="2571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31:28</a:t>
              </a:r>
              <a:endParaRPr lang="de-DE" altLang="en-US" sz="2800"/>
            </a:p>
          </p:txBody>
        </p:sp>
        <p:sp>
          <p:nvSpPr>
            <p:cNvPr id="76" name="Rectangle 229"/>
            <p:cNvSpPr>
              <a:spLocks noChangeArrowheads="1"/>
            </p:cNvSpPr>
            <p:nvPr>
              <p:custDataLst>
                <p:tags r:id="rId1924"/>
              </p:custDataLst>
            </p:nvPr>
          </p:nvSpPr>
          <p:spPr bwMode="auto">
            <a:xfrm>
              <a:off x="4271962" y="3657600"/>
              <a:ext cx="633413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4-bit CLA</a:t>
              </a:r>
              <a:endParaRPr lang="de-DE" altLang="en-US" sz="2800"/>
            </a:p>
          </p:txBody>
        </p:sp>
        <p:sp>
          <p:nvSpPr>
            <p:cNvPr id="77" name="Rectangle 230"/>
            <p:cNvSpPr>
              <a:spLocks noChangeArrowheads="1"/>
            </p:cNvSpPr>
            <p:nvPr>
              <p:custDataLst>
                <p:tags r:id="rId1925"/>
              </p:custDataLst>
            </p:nvPr>
          </p:nvSpPr>
          <p:spPr bwMode="auto">
            <a:xfrm>
              <a:off x="4395787" y="3830637"/>
              <a:ext cx="371475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Block</a:t>
              </a:r>
              <a:endParaRPr lang="de-DE" altLang="en-US" sz="2800"/>
            </a:p>
          </p:txBody>
        </p:sp>
        <p:sp>
          <p:nvSpPr>
            <p:cNvPr id="78" name="Rectangle 231"/>
            <p:cNvSpPr>
              <a:spLocks noChangeArrowheads="1"/>
            </p:cNvSpPr>
            <p:nvPr>
              <p:custDataLst>
                <p:tags r:id="rId1926"/>
              </p:custDataLst>
            </p:nvPr>
          </p:nvSpPr>
          <p:spPr bwMode="auto">
            <a:xfrm>
              <a:off x="4918075" y="3621087"/>
              <a:ext cx="109537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79" name="Rectangle 232"/>
            <p:cNvSpPr>
              <a:spLocks noChangeArrowheads="1"/>
            </p:cNvSpPr>
            <p:nvPr>
              <p:custDataLst>
                <p:tags r:id="rId1927"/>
              </p:custDataLst>
            </p:nvPr>
          </p:nvSpPr>
          <p:spPr bwMode="auto">
            <a:xfrm>
              <a:off x="5022850" y="3711575"/>
              <a:ext cx="114300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 dirty="0">
                  <a:solidFill>
                    <a:srgbClr val="000000"/>
                  </a:solidFill>
                </a:rPr>
                <a:t>27</a:t>
              </a:r>
              <a:endParaRPr lang="de-DE" altLang="en-US" sz="2800" dirty="0"/>
            </a:p>
          </p:txBody>
        </p:sp>
        <p:sp>
          <p:nvSpPr>
            <p:cNvPr id="80" name="Line 233"/>
            <p:cNvSpPr>
              <a:spLocks noChangeShapeType="1"/>
            </p:cNvSpPr>
            <p:nvPr>
              <p:custDataLst>
                <p:tags r:id="rId1928"/>
              </p:custDataLst>
            </p:nvPr>
          </p:nvSpPr>
          <p:spPr bwMode="auto">
            <a:xfrm flipH="1">
              <a:off x="4005262" y="3830637"/>
              <a:ext cx="24606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234"/>
            <p:cNvSpPr>
              <a:spLocks noChangeArrowheads="1"/>
            </p:cNvSpPr>
            <p:nvPr>
              <p:custDataLst>
                <p:tags r:id="rId1929"/>
              </p:custDataLst>
            </p:nvPr>
          </p:nvSpPr>
          <p:spPr bwMode="auto">
            <a:xfrm>
              <a:off x="3846512" y="3743325"/>
              <a:ext cx="109538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82" name="Rectangle 235"/>
            <p:cNvSpPr>
              <a:spLocks noChangeArrowheads="1"/>
            </p:cNvSpPr>
            <p:nvPr>
              <p:custDataLst>
                <p:tags r:id="rId1930"/>
              </p:custDataLst>
            </p:nvPr>
          </p:nvSpPr>
          <p:spPr bwMode="auto">
            <a:xfrm>
              <a:off x="3951287" y="3833812"/>
              <a:ext cx="1428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out</a:t>
              </a:r>
              <a:endParaRPr lang="de-DE" altLang="en-US" sz="2800"/>
            </a:p>
          </p:txBody>
        </p:sp>
        <p:sp>
          <p:nvSpPr>
            <p:cNvPr id="83" name="Freeform 549"/>
            <p:cNvSpPr>
              <a:spLocks/>
            </p:cNvSpPr>
            <p:nvPr>
              <p:custDataLst>
                <p:tags r:id="rId1931"/>
              </p:custDataLst>
            </p:nvPr>
          </p:nvSpPr>
          <p:spPr bwMode="auto">
            <a:xfrm>
              <a:off x="6183312" y="3811587"/>
              <a:ext cx="38100" cy="36513"/>
            </a:xfrm>
            <a:custGeom>
              <a:avLst/>
              <a:gdLst>
                <a:gd name="T0" fmla="*/ 2147483647 w 24"/>
                <a:gd name="T1" fmla="*/ 2147483647 h 23"/>
                <a:gd name="T2" fmla="*/ 2147483647 w 24"/>
                <a:gd name="T3" fmla="*/ 2147483647 h 23"/>
                <a:gd name="T4" fmla="*/ 2147483647 w 24"/>
                <a:gd name="T5" fmla="*/ 0 h 23"/>
                <a:gd name="T6" fmla="*/ 2147483647 w 24"/>
                <a:gd name="T7" fmla="*/ 0 h 23"/>
                <a:gd name="T8" fmla="*/ 2147483647 w 24"/>
                <a:gd name="T9" fmla="*/ 2147483647 h 23"/>
                <a:gd name="T10" fmla="*/ 0 w 24"/>
                <a:gd name="T11" fmla="*/ 2147483647 h 23"/>
                <a:gd name="T12" fmla="*/ 2147483647 w 24"/>
                <a:gd name="T13" fmla="*/ 2147483647 h 23"/>
                <a:gd name="T14" fmla="*/ 2147483647 w 24"/>
                <a:gd name="T15" fmla="*/ 2147483647 h 23"/>
                <a:gd name="T16" fmla="*/ 2147483647 w 24"/>
                <a:gd name="T17" fmla="*/ 2147483647 h 23"/>
                <a:gd name="T18" fmla="*/ 2147483647 w 24"/>
                <a:gd name="T19" fmla="*/ 2147483647 h 23"/>
                <a:gd name="T20" fmla="*/ 2147483647 w 24"/>
                <a:gd name="T21" fmla="*/ 2147483647 h 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23"/>
                <a:gd name="T35" fmla="*/ 24 w 24"/>
                <a:gd name="T36" fmla="*/ 23 h 2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23">
                  <a:moveTo>
                    <a:pt x="24" y="12"/>
                  </a:moveTo>
                  <a:lnTo>
                    <a:pt x="23" y="4"/>
                  </a:lnTo>
                  <a:lnTo>
                    <a:pt x="16" y="0"/>
                  </a:lnTo>
                  <a:lnTo>
                    <a:pt x="8" y="0"/>
                  </a:lnTo>
                  <a:lnTo>
                    <a:pt x="1" y="4"/>
                  </a:lnTo>
                  <a:lnTo>
                    <a:pt x="0" y="12"/>
                  </a:lnTo>
                  <a:lnTo>
                    <a:pt x="1" y="19"/>
                  </a:lnTo>
                  <a:lnTo>
                    <a:pt x="8" y="23"/>
                  </a:lnTo>
                  <a:lnTo>
                    <a:pt x="16" y="23"/>
                  </a:lnTo>
                  <a:lnTo>
                    <a:pt x="23" y="19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550"/>
            <p:cNvSpPr>
              <a:spLocks/>
            </p:cNvSpPr>
            <p:nvPr>
              <p:custDataLst>
                <p:tags r:id="rId1932"/>
              </p:custDataLst>
            </p:nvPr>
          </p:nvSpPr>
          <p:spPr bwMode="auto">
            <a:xfrm>
              <a:off x="6324600" y="3811587"/>
              <a:ext cx="41275" cy="36513"/>
            </a:xfrm>
            <a:custGeom>
              <a:avLst/>
              <a:gdLst>
                <a:gd name="T0" fmla="*/ 2147483647 w 26"/>
                <a:gd name="T1" fmla="*/ 2147483647 h 23"/>
                <a:gd name="T2" fmla="*/ 2147483647 w 26"/>
                <a:gd name="T3" fmla="*/ 2147483647 h 23"/>
                <a:gd name="T4" fmla="*/ 2147483647 w 26"/>
                <a:gd name="T5" fmla="*/ 0 h 23"/>
                <a:gd name="T6" fmla="*/ 2147483647 w 26"/>
                <a:gd name="T7" fmla="*/ 0 h 23"/>
                <a:gd name="T8" fmla="*/ 2147483647 w 26"/>
                <a:gd name="T9" fmla="*/ 2147483647 h 23"/>
                <a:gd name="T10" fmla="*/ 0 w 26"/>
                <a:gd name="T11" fmla="*/ 2147483647 h 23"/>
                <a:gd name="T12" fmla="*/ 2147483647 w 26"/>
                <a:gd name="T13" fmla="*/ 2147483647 h 23"/>
                <a:gd name="T14" fmla="*/ 2147483647 w 26"/>
                <a:gd name="T15" fmla="*/ 2147483647 h 23"/>
                <a:gd name="T16" fmla="*/ 2147483647 w 26"/>
                <a:gd name="T17" fmla="*/ 2147483647 h 23"/>
                <a:gd name="T18" fmla="*/ 2147483647 w 26"/>
                <a:gd name="T19" fmla="*/ 2147483647 h 23"/>
                <a:gd name="T20" fmla="*/ 2147483647 w 26"/>
                <a:gd name="T21" fmla="*/ 2147483647 h 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23"/>
                <a:gd name="T35" fmla="*/ 26 w 26"/>
                <a:gd name="T36" fmla="*/ 23 h 2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23">
                  <a:moveTo>
                    <a:pt x="26" y="12"/>
                  </a:moveTo>
                  <a:lnTo>
                    <a:pt x="23" y="4"/>
                  </a:lnTo>
                  <a:lnTo>
                    <a:pt x="17" y="0"/>
                  </a:lnTo>
                  <a:lnTo>
                    <a:pt x="9" y="0"/>
                  </a:lnTo>
                  <a:lnTo>
                    <a:pt x="2" y="4"/>
                  </a:lnTo>
                  <a:lnTo>
                    <a:pt x="0" y="12"/>
                  </a:lnTo>
                  <a:lnTo>
                    <a:pt x="2" y="19"/>
                  </a:lnTo>
                  <a:lnTo>
                    <a:pt x="9" y="23"/>
                  </a:lnTo>
                  <a:lnTo>
                    <a:pt x="17" y="23"/>
                  </a:lnTo>
                  <a:lnTo>
                    <a:pt x="23" y="19"/>
                  </a:lnTo>
                  <a:lnTo>
                    <a:pt x="26" y="12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551"/>
            <p:cNvSpPr>
              <a:spLocks/>
            </p:cNvSpPr>
            <p:nvPr>
              <p:custDataLst>
                <p:tags r:id="rId1933"/>
              </p:custDataLst>
            </p:nvPr>
          </p:nvSpPr>
          <p:spPr bwMode="auto">
            <a:xfrm>
              <a:off x="6467475" y="3811587"/>
              <a:ext cx="41275" cy="36513"/>
            </a:xfrm>
            <a:custGeom>
              <a:avLst/>
              <a:gdLst>
                <a:gd name="T0" fmla="*/ 2147483647 w 26"/>
                <a:gd name="T1" fmla="*/ 2147483647 h 23"/>
                <a:gd name="T2" fmla="*/ 2147483647 w 26"/>
                <a:gd name="T3" fmla="*/ 2147483647 h 23"/>
                <a:gd name="T4" fmla="*/ 2147483647 w 26"/>
                <a:gd name="T5" fmla="*/ 0 h 23"/>
                <a:gd name="T6" fmla="*/ 2147483647 w 26"/>
                <a:gd name="T7" fmla="*/ 0 h 23"/>
                <a:gd name="T8" fmla="*/ 2147483647 w 26"/>
                <a:gd name="T9" fmla="*/ 2147483647 h 23"/>
                <a:gd name="T10" fmla="*/ 0 w 26"/>
                <a:gd name="T11" fmla="*/ 2147483647 h 23"/>
                <a:gd name="T12" fmla="*/ 2147483647 w 26"/>
                <a:gd name="T13" fmla="*/ 2147483647 h 23"/>
                <a:gd name="T14" fmla="*/ 2147483647 w 26"/>
                <a:gd name="T15" fmla="*/ 2147483647 h 23"/>
                <a:gd name="T16" fmla="*/ 2147483647 w 26"/>
                <a:gd name="T17" fmla="*/ 2147483647 h 23"/>
                <a:gd name="T18" fmla="*/ 2147483647 w 26"/>
                <a:gd name="T19" fmla="*/ 2147483647 h 23"/>
                <a:gd name="T20" fmla="*/ 2147483647 w 26"/>
                <a:gd name="T21" fmla="*/ 2147483647 h 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23"/>
                <a:gd name="T35" fmla="*/ 26 w 26"/>
                <a:gd name="T36" fmla="*/ 23 h 2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23">
                  <a:moveTo>
                    <a:pt x="26" y="12"/>
                  </a:moveTo>
                  <a:lnTo>
                    <a:pt x="23" y="4"/>
                  </a:lnTo>
                  <a:lnTo>
                    <a:pt x="16" y="0"/>
                  </a:lnTo>
                  <a:lnTo>
                    <a:pt x="8" y="0"/>
                  </a:lnTo>
                  <a:lnTo>
                    <a:pt x="2" y="4"/>
                  </a:lnTo>
                  <a:lnTo>
                    <a:pt x="0" y="12"/>
                  </a:lnTo>
                  <a:lnTo>
                    <a:pt x="2" y="19"/>
                  </a:lnTo>
                  <a:lnTo>
                    <a:pt x="8" y="23"/>
                  </a:lnTo>
                  <a:lnTo>
                    <a:pt x="16" y="23"/>
                  </a:lnTo>
                  <a:lnTo>
                    <a:pt x="23" y="19"/>
                  </a:lnTo>
                  <a:lnTo>
                    <a:pt x="26" y="12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494881" y="4407405"/>
            <a:ext cx="5265737" cy="1493330"/>
            <a:chOff x="666750" y="4038600"/>
            <a:chExt cx="8128000" cy="2305050"/>
          </a:xfrm>
        </p:grpSpPr>
        <p:grpSp>
          <p:nvGrpSpPr>
            <p:cNvPr id="1937" name="Group 555"/>
            <p:cNvGrpSpPr>
              <a:grpSpLocks/>
            </p:cNvGrpSpPr>
            <p:nvPr>
              <p:custDataLst>
                <p:tags r:id="rId2"/>
              </p:custDataLst>
            </p:nvPr>
          </p:nvGrpSpPr>
          <p:grpSpPr bwMode="auto">
            <a:xfrm>
              <a:off x="6934200" y="4568825"/>
              <a:ext cx="1860550" cy="1374775"/>
              <a:chOff x="1276" y="1911"/>
              <a:chExt cx="2972" cy="2196"/>
            </a:xfrm>
          </p:grpSpPr>
          <p:sp>
            <p:nvSpPr>
              <p:cNvPr id="1938" name="Rectangle 6"/>
              <p:cNvSpPr>
                <a:spLocks noChangeArrowheads="1"/>
              </p:cNvSpPr>
              <p:nvPr>
                <p:custDataLst>
                  <p:tags r:id="rId1392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939" name="Rectangle 7"/>
              <p:cNvSpPr>
                <a:spLocks noChangeArrowheads="1"/>
              </p:cNvSpPr>
              <p:nvPr>
                <p:custDataLst>
                  <p:tags r:id="rId1393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940" name="Freeform 8"/>
              <p:cNvSpPr>
                <a:spLocks/>
              </p:cNvSpPr>
              <p:nvPr>
                <p:custDataLst>
                  <p:tags r:id="rId1394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1" name="Freeform 9"/>
              <p:cNvSpPr>
                <a:spLocks/>
              </p:cNvSpPr>
              <p:nvPr>
                <p:custDataLst>
                  <p:tags r:id="rId1395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2" name="Line 10"/>
              <p:cNvSpPr>
                <a:spLocks noChangeShapeType="1"/>
              </p:cNvSpPr>
              <p:nvPr>
                <p:custDataLst>
                  <p:tags r:id="rId1396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3" name="Line 11"/>
              <p:cNvSpPr>
                <a:spLocks noChangeShapeType="1"/>
              </p:cNvSpPr>
              <p:nvPr>
                <p:custDataLst>
                  <p:tags r:id="rId1397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4" name="Line 12"/>
              <p:cNvSpPr>
                <a:spLocks noChangeShapeType="1"/>
              </p:cNvSpPr>
              <p:nvPr>
                <p:custDataLst>
                  <p:tags r:id="rId1398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5" name="Rectangle 13"/>
              <p:cNvSpPr>
                <a:spLocks noChangeArrowheads="1"/>
              </p:cNvSpPr>
              <p:nvPr>
                <p:custDataLst>
                  <p:tags r:id="rId1399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946" name="Freeform 14"/>
              <p:cNvSpPr>
                <a:spLocks/>
              </p:cNvSpPr>
              <p:nvPr>
                <p:custDataLst>
                  <p:tags r:id="rId1400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7" name="Freeform 15"/>
              <p:cNvSpPr>
                <a:spLocks/>
              </p:cNvSpPr>
              <p:nvPr>
                <p:custDataLst>
                  <p:tags r:id="rId1401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8" name="Line 16"/>
              <p:cNvSpPr>
                <a:spLocks noChangeShapeType="1"/>
              </p:cNvSpPr>
              <p:nvPr>
                <p:custDataLst>
                  <p:tags r:id="rId1402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9" name="Line 17"/>
              <p:cNvSpPr>
                <a:spLocks noChangeShapeType="1"/>
              </p:cNvSpPr>
              <p:nvPr>
                <p:custDataLst>
                  <p:tags r:id="rId1403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0" name="Line 18"/>
              <p:cNvSpPr>
                <a:spLocks noChangeShapeType="1"/>
              </p:cNvSpPr>
              <p:nvPr>
                <p:custDataLst>
                  <p:tags r:id="rId1404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1" name="Rectangle 19"/>
              <p:cNvSpPr>
                <a:spLocks noChangeArrowheads="1"/>
              </p:cNvSpPr>
              <p:nvPr>
                <p:custDataLst>
                  <p:tags r:id="rId1405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952" name="Freeform 20"/>
              <p:cNvSpPr>
                <a:spLocks/>
              </p:cNvSpPr>
              <p:nvPr>
                <p:custDataLst>
                  <p:tags r:id="rId1406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" name="Freeform 21"/>
              <p:cNvSpPr>
                <a:spLocks/>
              </p:cNvSpPr>
              <p:nvPr>
                <p:custDataLst>
                  <p:tags r:id="rId1407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" name="Line 22"/>
              <p:cNvSpPr>
                <a:spLocks noChangeShapeType="1"/>
              </p:cNvSpPr>
              <p:nvPr>
                <p:custDataLst>
                  <p:tags r:id="rId1408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5" name="Line 23"/>
              <p:cNvSpPr>
                <a:spLocks noChangeShapeType="1"/>
              </p:cNvSpPr>
              <p:nvPr>
                <p:custDataLst>
                  <p:tags r:id="rId1409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" name="Line 24"/>
              <p:cNvSpPr>
                <a:spLocks noChangeShapeType="1"/>
              </p:cNvSpPr>
              <p:nvPr>
                <p:custDataLst>
                  <p:tags r:id="rId1410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7" name="Rectangle 25"/>
              <p:cNvSpPr>
                <a:spLocks noChangeArrowheads="1"/>
              </p:cNvSpPr>
              <p:nvPr>
                <p:custDataLst>
                  <p:tags r:id="rId1411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958" name="Freeform 26"/>
              <p:cNvSpPr>
                <a:spLocks/>
              </p:cNvSpPr>
              <p:nvPr>
                <p:custDataLst>
                  <p:tags r:id="rId1412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" name="Freeform 27"/>
              <p:cNvSpPr>
                <a:spLocks/>
              </p:cNvSpPr>
              <p:nvPr>
                <p:custDataLst>
                  <p:tags r:id="rId1413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0" name="Line 28"/>
              <p:cNvSpPr>
                <a:spLocks noChangeShapeType="1"/>
              </p:cNvSpPr>
              <p:nvPr>
                <p:custDataLst>
                  <p:tags r:id="rId1414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" name="Line 29"/>
              <p:cNvSpPr>
                <a:spLocks noChangeShapeType="1"/>
              </p:cNvSpPr>
              <p:nvPr>
                <p:custDataLst>
                  <p:tags r:id="rId1415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2" name="Line 30"/>
              <p:cNvSpPr>
                <a:spLocks noChangeShapeType="1"/>
              </p:cNvSpPr>
              <p:nvPr>
                <p:custDataLst>
                  <p:tags r:id="rId1416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3" name="Rectangle 31"/>
              <p:cNvSpPr>
                <a:spLocks noChangeArrowheads="1"/>
              </p:cNvSpPr>
              <p:nvPr>
                <p:custDataLst>
                  <p:tags r:id="rId1417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964" name="Rectangle 32"/>
              <p:cNvSpPr>
                <a:spLocks noChangeArrowheads="1"/>
              </p:cNvSpPr>
              <p:nvPr>
                <p:custDataLst>
                  <p:tags r:id="rId1418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965" name="Rectangle 33"/>
              <p:cNvSpPr>
                <a:spLocks noChangeArrowheads="1"/>
              </p:cNvSpPr>
              <p:nvPr>
                <p:custDataLst>
                  <p:tags r:id="rId1419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966" name="Rectangle 34"/>
              <p:cNvSpPr>
                <a:spLocks noChangeArrowheads="1"/>
              </p:cNvSpPr>
              <p:nvPr>
                <p:custDataLst>
                  <p:tags r:id="rId1420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967" name="Rectangle 35"/>
              <p:cNvSpPr>
                <a:spLocks noChangeArrowheads="1"/>
              </p:cNvSpPr>
              <p:nvPr>
                <p:custDataLst>
                  <p:tags r:id="rId1421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968" name="Freeform 36"/>
              <p:cNvSpPr>
                <a:spLocks/>
              </p:cNvSpPr>
              <p:nvPr>
                <p:custDataLst>
                  <p:tags r:id="rId1422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9" name="Freeform 37"/>
              <p:cNvSpPr>
                <a:spLocks/>
              </p:cNvSpPr>
              <p:nvPr>
                <p:custDataLst>
                  <p:tags r:id="rId1423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0" name="Freeform 38"/>
              <p:cNvSpPr>
                <a:spLocks/>
              </p:cNvSpPr>
              <p:nvPr>
                <p:custDataLst>
                  <p:tags r:id="rId1424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1" name="Freeform 39"/>
              <p:cNvSpPr>
                <a:spLocks/>
              </p:cNvSpPr>
              <p:nvPr>
                <p:custDataLst>
                  <p:tags r:id="rId1425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2" name="Freeform 40"/>
              <p:cNvSpPr>
                <a:spLocks/>
              </p:cNvSpPr>
              <p:nvPr>
                <p:custDataLst>
                  <p:tags r:id="rId1426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3" name="Freeform 41"/>
              <p:cNvSpPr>
                <a:spLocks/>
              </p:cNvSpPr>
              <p:nvPr>
                <p:custDataLst>
                  <p:tags r:id="rId1427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4" name="Line 42"/>
              <p:cNvSpPr>
                <a:spLocks noChangeShapeType="1"/>
              </p:cNvSpPr>
              <p:nvPr>
                <p:custDataLst>
                  <p:tags r:id="rId1428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5" name="Line 43"/>
              <p:cNvSpPr>
                <a:spLocks noChangeShapeType="1"/>
              </p:cNvSpPr>
              <p:nvPr>
                <p:custDataLst>
                  <p:tags r:id="rId1429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6" name="Rectangle 44"/>
              <p:cNvSpPr>
                <a:spLocks noChangeArrowheads="1"/>
              </p:cNvSpPr>
              <p:nvPr>
                <p:custDataLst>
                  <p:tags r:id="rId1430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977" name="Rectangle 45"/>
              <p:cNvSpPr>
                <a:spLocks noChangeArrowheads="1"/>
              </p:cNvSpPr>
              <p:nvPr>
                <p:custDataLst>
                  <p:tags r:id="rId1431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978" name="Rectangle 46"/>
              <p:cNvSpPr>
                <a:spLocks noChangeArrowheads="1"/>
              </p:cNvSpPr>
              <p:nvPr>
                <p:custDataLst>
                  <p:tags r:id="rId1432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979" name="Rectangle 47"/>
              <p:cNvSpPr>
                <a:spLocks noChangeArrowheads="1"/>
              </p:cNvSpPr>
              <p:nvPr>
                <p:custDataLst>
                  <p:tags r:id="rId1433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980" name="Rectangle 48"/>
              <p:cNvSpPr>
                <a:spLocks noChangeArrowheads="1"/>
              </p:cNvSpPr>
              <p:nvPr>
                <p:custDataLst>
                  <p:tags r:id="rId1434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981" name="Rectangle 49"/>
              <p:cNvSpPr>
                <a:spLocks noChangeArrowheads="1"/>
              </p:cNvSpPr>
              <p:nvPr>
                <p:custDataLst>
                  <p:tags r:id="rId1435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982" name="Rectangle 50"/>
              <p:cNvSpPr>
                <a:spLocks noChangeArrowheads="1"/>
              </p:cNvSpPr>
              <p:nvPr>
                <p:custDataLst>
                  <p:tags r:id="rId1436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983" name="Rectangle 51"/>
              <p:cNvSpPr>
                <a:spLocks noChangeArrowheads="1"/>
              </p:cNvSpPr>
              <p:nvPr>
                <p:custDataLst>
                  <p:tags r:id="rId1437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984" name="Rectangle 52"/>
              <p:cNvSpPr>
                <a:spLocks noChangeArrowheads="1"/>
              </p:cNvSpPr>
              <p:nvPr>
                <p:custDataLst>
                  <p:tags r:id="rId1438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985" name="Rectangle 53"/>
              <p:cNvSpPr>
                <a:spLocks noChangeArrowheads="1"/>
              </p:cNvSpPr>
              <p:nvPr>
                <p:custDataLst>
                  <p:tags r:id="rId1439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986" name="Rectangle 54"/>
              <p:cNvSpPr>
                <a:spLocks noChangeArrowheads="1"/>
              </p:cNvSpPr>
              <p:nvPr>
                <p:custDataLst>
                  <p:tags r:id="rId1440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987" name="Rectangle 55"/>
              <p:cNvSpPr>
                <a:spLocks noChangeArrowheads="1"/>
              </p:cNvSpPr>
              <p:nvPr>
                <p:custDataLst>
                  <p:tags r:id="rId1441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988" name="Freeform 56"/>
              <p:cNvSpPr>
                <a:spLocks/>
              </p:cNvSpPr>
              <p:nvPr>
                <p:custDataLst>
                  <p:tags r:id="rId1442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" name="Freeform 57"/>
              <p:cNvSpPr>
                <a:spLocks/>
              </p:cNvSpPr>
              <p:nvPr>
                <p:custDataLst>
                  <p:tags r:id="rId1443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" name="Freeform 58"/>
              <p:cNvSpPr>
                <a:spLocks/>
              </p:cNvSpPr>
              <p:nvPr>
                <p:custDataLst>
                  <p:tags r:id="rId1444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" name="Freeform 59"/>
              <p:cNvSpPr>
                <a:spLocks/>
              </p:cNvSpPr>
              <p:nvPr>
                <p:custDataLst>
                  <p:tags r:id="rId1445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" name="Line 60"/>
              <p:cNvSpPr>
                <a:spLocks noChangeShapeType="1"/>
              </p:cNvSpPr>
              <p:nvPr>
                <p:custDataLst>
                  <p:tags r:id="rId1446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" name="Line 61"/>
              <p:cNvSpPr>
                <a:spLocks noChangeShapeType="1"/>
              </p:cNvSpPr>
              <p:nvPr>
                <p:custDataLst>
                  <p:tags r:id="rId1447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" name="Freeform 62"/>
              <p:cNvSpPr>
                <a:spLocks/>
              </p:cNvSpPr>
              <p:nvPr>
                <p:custDataLst>
                  <p:tags r:id="rId1448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" name="Freeform 63"/>
              <p:cNvSpPr>
                <a:spLocks/>
              </p:cNvSpPr>
              <p:nvPr>
                <p:custDataLst>
                  <p:tags r:id="rId1449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" name="Freeform 64"/>
              <p:cNvSpPr>
                <a:spLocks/>
              </p:cNvSpPr>
              <p:nvPr>
                <p:custDataLst>
                  <p:tags r:id="rId1450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" name="Freeform 65"/>
              <p:cNvSpPr>
                <a:spLocks/>
              </p:cNvSpPr>
              <p:nvPr>
                <p:custDataLst>
                  <p:tags r:id="rId1451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" name="Freeform 66"/>
              <p:cNvSpPr>
                <a:spLocks/>
              </p:cNvSpPr>
              <p:nvPr>
                <p:custDataLst>
                  <p:tags r:id="rId1452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" name="Freeform 67"/>
              <p:cNvSpPr>
                <a:spLocks/>
              </p:cNvSpPr>
              <p:nvPr>
                <p:custDataLst>
                  <p:tags r:id="rId1453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0" name="Freeform 68"/>
              <p:cNvSpPr>
                <a:spLocks/>
              </p:cNvSpPr>
              <p:nvPr>
                <p:custDataLst>
                  <p:tags r:id="rId1454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1" name="Freeform 69"/>
              <p:cNvSpPr>
                <a:spLocks/>
              </p:cNvSpPr>
              <p:nvPr>
                <p:custDataLst>
                  <p:tags r:id="rId1455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2" name="Line 70"/>
              <p:cNvSpPr>
                <a:spLocks noChangeShapeType="1"/>
              </p:cNvSpPr>
              <p:nvPr>
                <p:custDataLst>
                  <p:tags r:id="rId1456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3" name="Line 71"/>
              <p:cNvSpPr>
                <a:spLocks noChangeShapeType="1"/>
              </p:cNvSpPr>
              <p:nvPr>
                <p:custDataLst>
                  <p:tags r:id="rId1457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4" name="Line 72"/>
              <p:cNvSpPr>
                <a:spLocks noChangeShapeType="1"/>
              </p:cNvSpPr>
              <p:nvPr>
                <p:custDataLst>
                  <p:tags r:id="rId1458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5" name="Line 73"/>
              <p:cNvSpPr>
                <a:spLocks noChangeShapeType="1"/>
              </p:cNvSpPr>
              <p:nvPr>
                <p:custDataLst>
                  <p:tags r:id="rId1459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6" name="Line 74"/>
              <p:cNvSpPr>
                <a:spLocks noChangeShapeType="1"/>
              </p:cNvSpPr>
              <p:nvPr>
                <p:custDataLst>
                  <p:tags r:id="rId1460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7" name="Line 75"/>
              <p:cNvSpPr>
                <a:spLocks noChangeShapeType="1"/>
              </p:cNvSpPr>
              <p:nvPr>
                <p:custDataLst>
                  <p:tags r:id="rId1461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8" name="Line 76"/>
              <p:cNvSpPr>
                <a:spLocks noChangeShapeType="1"/>
              </p:cNvSpPr>
              <p:nvPr>
                <p:custDataLst>
                  <p:tags r:id="rId1462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9" name="Line 77"/>
              <p:cNvSpPr>
                <a:spLocks noChangeShapeType="1"/>
              </p:cNvSpPr>
              <p:nvPr>
                <p:custDataLst>
                  <p:tags r:id="rId1463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0" name="Line 78"/>
              <p:cNvSpPr>
                <a:spLocks noChangeShapeType="1"/>
              </p:cNvSpPr>
              <p:nvPr>
                <p:custDataLst>
                  <p:tags r:id="rId1464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1" name="Line 79"/>
              <p:cNvSpPr>
                <a:spLocks noChangeShapeType="1"/>
              </p:cNvSpPr>
              <p:nvPr>
                <p:custDataLst>
                  <p:tags r:id="rId1465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2" name="Line 80"/>
              <p:cNvSpPr>
                <a:spLocks noChangeShapeType="1"/>
              </p:cNvSpPr>
              <p:nvPr>
                <p:custDataLst>
                  <p:tags r:id="rId1466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3" name="Line 81"/>
              <p:cNvSpPr>
                <a:spLocks noChangeShapeType="1"/>
              </p:cNvSpPr>
              <p:nvPr>
                <p:custDataLst>
                  <p:tags r:id="rId1467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4" name="Line 82"/>
              <p:cNvSpPr>
                <a:spLocks noChangeShapeType="1"/>
              </p:cNvSpPr>
              <p:nvPr>
                <p:custDataLst>
                  <p:tags r:id="rId1468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5" name="Line 83"/>
              <p:cNvSpPr>
                <a:spLocks noChangeShapeType="1"/>
              </p:cNvSpPr>
              <p:nvPr>
                <p:custDataLst>
                  <p:tags r:id="rId1469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6" name="Freeform 84"/>
              <p:cNvSpPr>
                <a:spLocks/>
              </p:cNvSpPr>
              <p:nvPr>
                <p:custDataLst>
                  <p:tags r:id="rId1470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7" name="Freeform 85"/>
              <p:cNvSpPr>
                <a:spLocks/>
              </p:cNvSpPr>
              <p:nvPr>
                <p:custDataLst>
                  <p:tags r:id="rId1471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8" name="Rectangle 86"/>
              <p:cNvSpPr>
                <a:spLocks noChangeArrowheads="1"/>
              </p:cNvSpPr>
              <p:nvPr>
                <p:custDataLst>
                  <p:tags r:id="rId1472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19" name="Rectangle 87"/>
              <p:cNvSpPr>
                <a:spLocks noChangeArrowheads="1"/>
              </p:cNvSpPr>
              <p:nvPr>
                <p:custDataLst>
                  <p:tags r:id="rId1473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020" name="Rectangle 88"/>
              <p:cNvSpPr>
                <a:spLocks noChangeArrowheads="1"/>
              </p:cNvSpPr>
              <p:nvPr>
                <p:custDataLst>
                  <p:tags r:id="rId1474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21" name="Rectangle 89"/>
              <p:cNvSpPr>
                <a:spLocks noChangeArrowheads="1"/>
              </p:cNvSpPr>
              <p:nvPr>
                <p:custDataLst>
                  <p:tags r:id="rId1475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022" name="Rectangle 90"/>
              <p:cNvSpPr>
                <a:spLocks noChangeArrowheads="1"/>
              </p:cNvSpPr>
              <p:nvPr>
                <p:custDataLst>
                  <p:tags r:id="rId1476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23" name="Rectangle 91"/>
              <p:cNvSpPr>
                <a:spLocks noChangeArrowheads="1"/>
              </p:cNvSpPr>
              <p:nvPr>
                <p:custDataLst>
                  <p:tags r:id="rId1477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24" name="Rectangle 92"/>
              <p:cNvSpPr>
                <a:spLocks noChangeArrowheads="1"/>
              </p:cNvSpPr>
              <p:nvPr>
                <p:custDataLst>
                  <p:tags r:id="rId1478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25" name="Rectangle 93"/>
              <p:cNvSpPr>
                <a:spLocks noChangeArrowheads="1"/>
              </p:cNvSpPr>
              <p:nvPr>
                <p:custDataLst>
                  <p:tags r:id="rId1479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026" name="Line 94"/>
              <p:cNvSpPr>
                <a:spLocks noChangeShapeType="1"/>
              </p:cNvSpPr>
              <p:nvPr>
                <p:custDataLst>
                  <p:tags r:id="rId1480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7" name="Line 95"/>
              <p:cNvSpPr>
                <a:spLocks noChangeShapeType="1"/>
              </p:cNvSpPr>
              <p:nvPr>
                <p:custDataLst>
                  <p:tags r:id="rId1481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8" name="Line 96"/>
              <p:cNvSpPr>
                <a:spLocks noChangeShapeType="1"/>
              </p:cNvSpPr>
              <p:nvPr>
                <p:custDataLst>
                  <p:tags r:id="rId1482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9" name="Line 97"/>
              <p:cNvSpPr>
                <a:spLocks noChangeShapeType="1"/>
              </p:cNvSpPr>
              <p:nvPr>
                <p:custDataLst>
                  <p:tags r:id="rId1483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0" name="Line 98"/>
              <p:cNvSpPr>
                <a:spLocks noChangeShapeType="1"/>
              </p:cNvSpPr>
              <p:nvPr>
                <p:custDataLst>
                  <p:tags r:id="rId1484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1" name="Line 99"/>
              <p:cNvSpPr>
                <a:spLocks noChangeShapeType="1"/>
              </p:cNvSpPr>
              <p:nvPr>
                <p:custDataLst>
                  <p:tags r:id="rId1485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2" name="Line 100"/>
              <p:cNvSpPr>
                <a:spLocks noChangeShapeType="1"/>
              </p:cNvSpPr>
              <p:nvPr>
                <p:custDataLst>
                  <p:tags r:id="rId1486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3" name="Line 101"/>
              <p:cNvSpPr>
                <a:spLocks noChangeShapeType="1"/>
              </p:cNvSpPr>
              <p:nvPr>
                <p:custDataLst>
                  <p:tags r:id="rId1487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4" name="Line 102"/>
              <p:cNvSpPr>
                <a:spLocks noChangeShapeType="1"/>
              </p:cNvSpPr>
              <p:nvPr>
                <p:custDataLst>
                  <p:tags r:id="rId1488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5" name="Line 103"/>
              <p:cNvSpPr>
                <a:spLocks noChangeShapeType="1"/>
              </p:cNvSpPr>
              <p:nvPr>
                <p:custDataLst>
                  <p:tags r:id="rId1489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6" name="Rectangle 104"/>
              <p:cNvSpPr>
                <a:spLocks noChangeArrowheads="1"/>
              </p:cNvSpPr>
              <p:nvPr>
                <p:custDataLst>
                  <p:tags r:id="rId1490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037" name="Rectangle 105"/>
              <p:cNvSpPr>
                <a:spLocks noChangeArrowheads="1"/>
              </p:cNvSpPr>
              <p:nvPr>
                <p:custDataLst>
                  <p:tags r:id="rId1491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038" name="Rectangle 106"/>
              <p:cNvSpPr>
                <a:spLocks noChangeArrowheads="1"/>
              </p:cNvSpPr>
              <p:nvPr>
                <p:custDataLst>
                  <p:tags r:id="rId1492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39" name="Rectangle 107"/>
              <p:cNvSpPr>
                <a:spLocks noChangeArrowheads="1"/>
              </p:cNvSpPr>
              <p:nvPr>
                <p:custDataLst>
                  <p:tags r:id="rId1493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040" name="Freeform 108"/>
              <p:cNvSpPr>
                <a:spLocks/>
              </p:cNvSpPr>
              <p:nvPr>
                <p:custDataLst>
                  <p:tags r:id="rId1494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1" name="Freeform 109"/>
              <p:cNvSpPr>
                <a:spLocks/>
              </p:cNvSpPr>
              <p:nvPr>
                <p:custDataLst>
                  <p:tags r:id="rId1495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2" name="Freeform 110"/>
              <p:cNvSpPr>
                <a:spLocks/>
              </p:cNvSpPr>
              <p:nvPr>
                <p:custDataLst>
                  <p:tags r:id="rId1496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3" name="Freeform 111"/>
              <p:cNvSpPr>
                <a:spLocks/>
              </p:cNvSpPr>
              <p:nvPr>
                <p:custDataLst>
                  <p:tags r:id="rId1497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4" name="Freeform 112"/>
              <p:cNvSpPr>
                <a:spLocks/>
              </p:cNvSpPr>
              <p:nvPr>
                <p:custDataLst>
                  <p:tags r:id="rId1498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5" name="Freeform 113"/>
              <p:cNvSpPr>
                <a:spLocks/>
              </p:cNvSpPr>
              <p:nvPr>
                <p:custDataLst>
                  <p:tags r:id="rId1499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6" name="Line 114"/>
              <p:cNvSpPr>
                <a:spLocks noChangeShapeType="1"/>
              </p:cNvSpPr>
              <p:nvPr>
                <p:custDataLst>
                  <p:tags r:id="rId1500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7" name="Line 115"/>
              <p:cNvSpPr>
                <a:spLocks noChangeShapeType="1"/>
              </p:cNvSpPr>
              <p:nvPr>
                <p:custDataLst>
                  <p:tags r:id="rId1501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8" name="Line 116"/>
              <p:cNvSpPr>
                <a:spLocks noChangeShapeType="1"/>
              </p:cNvSpPr>
              <p:nvPr>
                <p:custDataLst>
                  <p:tags r:id="rId1502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9" name="Line 117"/>
              <p:cNvSpPr>
                <a:spLocks noChangeShapeType="1"/>
              </p:cNvSpPr>
              <p:nvPr>
                <p:custDataLst>
                  <p:tags r:id="rId1503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0" name="Line 118"/>
              <p:cNvSpPr>
                <a:spLocks noChangeShapeType="1"/>
              </p:cNvSpPr>
              <p:nvPr>
                <p:custDataLst>
                  <p:tags r:id="rId1504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1" name="Line 119"/>
              <p:cNvSpPr>
                <a:spLocks noChangeShapeType="1"/>
              </p:cNvSpPr>
              <p:nvPr>
                <p:custDataLst>
                  <p:tags r:id="rId1505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2" name="Rectangle 120"/>
              <p:cNvSpPr>
                <a:spLocks noChangeArrowheads="1"/>
              </p:cNvSpPr>
              <p:nvPr>
                <p:custDataLst>
                  <p:tags r:id="rId1506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53" name="Rectangle 121"/>
              <p:cNvSpPr>
                <a:spLocks noChangeArrowheads="1"/>
              </p:cNvSpPr>
              <p:nvPr>
                <p:custDataLst>
                  <p:tags r:id="rId1507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2054" name="Line 122"/>
              <p:cNvSpPr>
                <a:spLocks noChangeShapeType="1"/>
              </p:cNvSpPr>
              <p:nvPr>
                <p:custDataLst>
                  <p:tags r:id="rId1508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5" name="Rectangle 123"/>
              <p:cNvSpPr>
                <a:spLocks noChangeArrowheads="1"/>
              </p:cNvSpPr>
              <p:nvPr>
                <p:custDataLst>
                  <p:tags r:id="rId1509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056" name="Rectangle 124"/>
              <p:cNvSpPr>
                <a:spLocks noChangeArrowheads="1"/>
              </p:cNvSpPr>
              <p:nvPr>
                <p:custDataLst>
                  <p:tags r:id="rId1510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057" name="Rectangle 125"/>
              <p:cNvSpPr>
                <a:spLocks noChangeArrowheads="1"/>
              </p:cNvSpPr>
              <p:nvPr>
                <p:custDataLst>
                  <p:tags r:id="rId1511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058" name="Rectangle 126"/>
              <p:cNvSpPr>
                <a:spLocks noChangeArrowheads="1"/>
              </p:cNvSpPr>
              <p:nvPr>
                <p:custDataLst>
                  <p:tags r:id="rId1512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059" name="Line 127"/>
              <p:cNvSpPr>
                <a:spLocks noChangeShapeType="1"/>
              </p:cNvSpPr>
              <p:nvPr>
                <p:custDataLst>
                  <p:tags r:id="rId1513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0" name="Line 128"/>
              <p:cNvSpPr>
                <a:spLocks noChangeShapeType="1"/>
              </p:cNvSpPr>
              <p:nvPr>
                <p:custDataLst>
                  <p:tags r:id="rId1514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1" name="Line 129"/>
              <p:cNvSpPr>
                <a:spLocks noChangeShapeType="1"/>
              </p:cNvSpPr>
              <p:nvPr>
                <p:custDataLst>
                  <p:tags r:id="rId1515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2" name="Line 130"/>
              <p:cNvSpPr>
                <a:spLocks noChangeShapeType="1"/>
              </p:cNvSpPr>
              <p:nvPr>
                <p:custDataLst>
                  <p:tags r:id="rId1516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3" name="Rectangle 131"/>
              <p:cNvSpPr>
                <a:spLocks noChangeArrowheads="1"/>
              </p:cNvSpPr>
              <p:nvPr>
                <p:custDataLst>
                  <p:tags r:id="rId1517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64" name="Rectangle 132"/>
              <p:cNvSpPr>
                <a:spLocks noChangeArrowheads="1"/>
              </p:cNvSpPr>
              <p:nvPr>
                <p:custDataLst>
                  <p:tags r:id="rId1518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065" name="Rectangle 133"/>
              <p:cNvSpPr>
                <a:spLocks noChangeArrowheads="1"/>
              </p:cNvSpPr>
              <p:nvPr>
                <p:custDataLst>
                  <p:tags r:id="rId1519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066" name="Rectangle 134"/>
              <p:cNvSpPr>
                <a:spLocks noChangeArrowheads="1"/>
              </p:cNvSpPr>
              <p:nvPr>
                <p:custDataLst>
                  <p:tags r:id="rId1520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67" name="Rectangle 135"/>
              <p:cNvSpPr>
                <a:spLocks noChangeArrowheads="1"/>
              </p:cNvSpPr>
              <p:nvPr>
                <p:custDataLst>
                  <p:tags r:id="rId1521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068" name="Rectangle 136"/>
              <p:cNvSpPr>
                <a:spLocks noChangeArrowheads="1"/>
              </p:cNvSpPr>
              <p:nvPr>
                <p:custDataLst>
                  <p:tags r:id="rId1522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69" name="Rectangle 137"/>
              <p:cNvSpPr>
                <a:spLocks noChangeArrowheads="1"/>
              </p:cNvSpPr>
              <p:nvPr>
                <p:custDataLst>
                  <p:tags r:id="rId1523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070" name="Rectangle 138"/>
              <p:cNvSpPr>
                <a:spLocks noChangeArrowheads="1"/>
              </p:cNvSpPr>
              <p:nvPr>
                <p:custDataLst>
                  <p:tags r:id="rId1524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71" name="Rectangle 139"/>
              <p:cNvSpPr>
                <a:spLocks noChangeArrowheads="1"/>
              </p:cNvSpPr>
              <p:nvPr>
                <p:custDataLst>
                  <p:tags r:id="rId1525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72" name="Rectangle 140"/>
              <p:cNvSpPr>
                <a:spLocks noChangeArrowheads="1"/>
              </p:cNvSpPr>
              <p:nvPr>
                <p:custDataLst>
                  <p:tags r:id="rId1526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73" name="Rectangle 141"/>
              <p:cNvSpPr>
                <a:spLocks noChangeArrowheads="1"/>
              </p:cNvSpPr>
              <p:nvPr>
                <p:custDataLst>
                  <p:tags r:id="rId1527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074" name="Rectangle 142"/>
              <p:cNvSpPr>
                <a:spLocks noChangeArrowheads="1"/>
              </p:cNvSpPr>
              <p:nvPr>
                <p:custDataLst>
                  <p:tags r:id="rId1528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075" name="Rectangle 143"/>
              <p:cNvSpPr>
                <a:spLocks noChangeArrowheads="1"/>
              </p:cNvSpPr>
              <p:nvPr>
                <p:custDataLst>
                  <p:tags r:id="rId1529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076" name="Rectangle 144"/>
              <p:cNvSpPr>
                <a:spLocks noChangeArrowheads="1"/>
              </p:cNvSpPr>
              <p:nvPr>
                <p:custDataLst>
                  <p:tags r:id="rId1530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077" name="Rectangle 145"/>
              <p:cNvSpPr>
                <a:spLocks noChangeArrowheads="1"/>
              </p:cNvSpPr>
              <p:nvPr>
                <p:custDataLst>
                  <p:tags r:id="rId1531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078" name="Rectangle 146"/>
              <p:cNvSpPr>
                <a:spLocks noChangeArrowheads="1"/>
              </p:cNvSpPr>
              <p:nvPr>
                <p:custDataLst>
                  <p:tags r:id="rId1532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079" name="Rectangle 147"/>
              <p:cNvSpPr>
                <a:spLocks noChangeArrowheads="1"/>
              </p:cNvSpPr>
              <p:nvPr>
                <p:custDataLst>
                  <p:tags r:id="rId1533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80" name="Rectangle 148"/>
              <p:cNvSpPr>
                <a:spLocks noChangeArrowheads="1"/>
              </p:cNvSpPr>
              <p:nvPr>
                <p:custDataLst>
                  <p:tags r:id="rId1534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081" name="Rectangle 149"/>
              <p:cNvSpPr>
                <a:spLocks noChangeArrowheads="1"/>
              </p:cNvSpPr>
              <p:nvPr>
                <p:custDataLst>
                  <p:tags r:id="rId1535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082" name="Rectangle 150"/>
              <p:cNvSpPr>
                <a:spLocks noChangeArrowheads="1"/>
              </p:cNvSpPr>
              <p:nvPr>
                <p:custDataLst>
                  <p:tags r:id="rId1536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083" name="Rectangle 151"/>
              <p:cNvSpPr>
                <a:spLocks noChangeArrowheads="1"/>
              </p:cNvSpPr>
              <p:nvPr>
                <p:custDataLst>
                  <p:tags r:id="rId1537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084" name="Rectangle 152"/>
              <p:cNvSpPr>
                <a:spLocks noChangeArrowheads="1"/>
              </p:cNvSpPr>
              <p:nvPr>
                <p:custDataLst>
                  <p:tags r:id="rId1538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085" name="Rectangle 153"/>
              <p:cNvSpPr>
                <a:spLocks noChangeArrowheads="1"/>
              </p:cNvSpPr>
              <p:nvPr>
                <p:custDataLst>
                  <p:tags r:id="rId1539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086" name="Rectangle 154"/>
              <p:cNvSpPr>
                <a:spLocks noChangeArrowheads="1"/>
              </p:cNvSpPr>
              <p:nvPr>
                <p:custDataLst>
                  <p:tags r:id="rId1540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087" name="Rectangle 155"/>
              <p:cNvSpPr>
                <a:spLocks noChangeArrowheads="1"/>
              </p:cNvSpPr>
              <p:nvPr>
                <p:custDataLst>
                  <p:tags r:id="rId1541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88" name="Rectangle 156"/>
              <p:cNvSpPr>
                <a:spLocks noChangeArrowheads="1"/>
              </p:cNvSpPr>
              <p:nvPr>
                <p:custDataLst>
                  <p:tags r:id="rId1542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089" name="Line 236"/>
              <p:cNvSpPr>
                <a:spLocks noChangeShapeType="1"/>
              </p:cNvSpPr>
              <p:nvPr>
                <p:custDataLst>
                  <p:tags r:id="rId1543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0" name="Line 237"/>
              <p:cNvSpPr>
                <a:spLocks noChangeShapeType="1"/>
              </p:cNvSpPr>
              <p:nvPr>
                <p:custDataLst>
                  <p:tags r:id="rId1544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1" name="Line 238"/>
              <p:cNvSpPr>
                <a:spLocks noChangeShapeType="1"/>
              </p:cNvSpPr>
              <p:nvPr>
                <p:custDataLst>
                  <p:tags r:id="rId1545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2" name="Line 239"/>
              <p:cNvSpPr>
                <a:spLocks noChangeShapeType="1"/>
              </p:cNvSpPr>
              <p:nvPr>
                <p:custDataLst>
                  <p:tags r:id="rId1546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3" name="Line 240"/>
              <p:cNvSpPr>
                <a:spLocks noChangeShapeType="1"/>
              </p:cNvSpPr>
              <p:nvPr>
                <p:custDataLst>
                  <p:tags r:id="rId1547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4" name="Line 241"/>
              <p:cNvSpPr>
                <a:spLocks noChangeShapeType="1"/>
              </p:cNvSpPr>
              <p:nvPr>
                <p:custDataLst>
                  <p:tags r:id="rId1548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5" name="Line 242"/>
              <p:cNvSpPr>
                <a:spLocks noChangeShapeType="1"/>
              </p:cNvSpPr>
              <p:nvPr>
                <p:custDataLst>
                  <p:tags r:id="rId1549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6" name="Line 243"/>
              <p:cNvSpPr>
                <a:spLocks noChangeShapeType="1"/>
              </p:cNvSpPr>
              <p:nvPr>
                <p:custDataLst>
                  <p:tags r:id="rId1550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7" name="Line 244"/>
              <p:cNvSpPr>
                <a:spLocks noChangeShapeType="1"/>
              </p:cNvSpPr>
              <p:nvPr>
                <p:custDataLst>
                  <p:tags r:id="rId1551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8" name="Line 245"/>
              <p:cNvSpPr>
                <a:spLocks noChangeShapeType="1"/>
              </p:cNvSpPr>
              <p:nvPr>
                <p:custDataLst>
                  <p:tags r:id="rId1552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9" name="Line 246"/>
              <p:cNvSpPr>
                <a:spLocks noChangeShapeType="1"/>
              </p:cNvSpPr>
              <p:nvPr>
                <p:custDataLst>
                  <p:tags r:id="rId1553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0" name="Line 247"/>
              <p:cNvSpPr>
                <a:spLocks noChangeShapeType="1"/>
              </p:cNvSpPr>
              <p:nvPr>
                <p:custDataLst>
                  <p:tags r:id="rId1554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1" name="Line 248"/>
              <p:cNvSpPr>
                <a:spLocks noChangeShapeType="1"/>
              </p:cNvSpPr>
              <p:nvPr>
                <p:custDataLst>
                  <p:tags r:id="rId1555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2" name="Line 249"/>
              <p:cNvSpPr>
                <a:spLocks noChangeShapeType="1"/>
              </p:cNvSpPr>
              <p:nvPr>
                <p:custDataLst>
                  <p:tags r:id="rId1556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3" name="Line 250"/>
              <p:cNvSpPr>
                <a:spLocks noChangeShapeType="1"/>
              </p:cNvSpPr>
              <p:nvPr>
                <p:custDataLst>
                  <p:tags r:id="rId1557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4" name="Line 251"/>
              <p:cNvSpPr>
                <a:spLocks noChangeShapeType="1"/>
              </p:cNvSpPr>
              <p:nvPr>
                <p:custDataLst>
                  <p:tags r:id="rId1558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5" name="Line 252"/>
              <p:cNvSpPr>
                <a:spLocks noChangeShapeType="1"/>
              </p:cNvSpPr>
              <p:nvPr>
                <p:custDataLst>
                  <p:tags r:id="rId1559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6" name="Line 253"/>
              <p:cNvSpPr>
                <a:spLocks noChangeShapeType="1"/>
              </p:cNvSpPr>
              <p:nvPr>
                <p:custDataLst>
                  <p:tags r:id="rId1560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7" name="Line 254"/>
              <p:cNvSpPr>
                <a:spLocks noChangeShapeType="1"/>
              </p:cNvSpPr>
              <p:nvPr>
                <p:custDataLst>
                  <p:tags r:id="rId1561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8" name="Line 255"/>
              <p:cNvSpPr>
                <a:spLocks noChangeShapeType="1"/>
              </p:cNvSpPr>
              <p:nvPr>
                <p:custDataLst>
                  <p:tags r:id="rId1562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9" name="Line 256"/>
              <p:cNvSpPr>
                <a:spLocks noChangeShapeType="1"/>
              </p:cNvSpPr>
              <p:nvPr>
                <p:custDataLst>
                  <p:tags r:id="rId1563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0" name="Line 257"/>
              <p:cNvSpPr>
                <a:spLocks noChangeShapeType="1"/>
              </p:cNvSpPr>
              <p:nvPr>
                <p:custDataLst>
                  <p:tags r:id="rId1564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1" name="Line 258"/>
              <p:cNvSpPr>
                <a:spLocks noChangeShapeType="1"/>
              </p:cNvSpPr>
              <p:nvPr>
                <p:custDataLst>
                  <p:tags r:id="rId1565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2" name="Line 259"/>
              <p:cNvSpPr>
                <a:spLocks noChangeShapeType="1"/>
              </p:cNvSpPr>
              <p:nvPr>
                <p:custDataLst>
                  <p:tags r:id="rId1566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3" name="Line 260"/>
              <p:cNvSpPr>
                <a:spLocks noChangeShapeType="1"/>
              </p:cNvSpPr>
              <p:nvPr>
                <p:custDataLst>
                  <p:tags r:id="rId1567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4" name="Line 261"/>
              <p:cNvSpPr>
                <a:spLocks noChangeShapeType="1"/>
              </p:cNvSpPr>
              <p:nvPr>
                <p:custDataLst>
                  <p:tags r:id="rId1568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5" name="Line 262"/>
              <p:cNvSpPr>
                <a:spLocks noChangeShapeType="1"/>
              </p:cNvSpPr>
              <p:nvPr>
                <p:custDataLst>
                  <p:tags r:id="rId1569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6" name="Line 263"/>
              <p:cNvSpPr>
                <a:spLocks noChangeShapeType="1"/>
              </p:cNvSpPr>
              <p:nvPr>
                <p:custDataLst>
                  <p:tags r:id="rId1570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7" name="Line 264"/>
              <p:cNvSpPr>
                <a:spLocks noChangeShapeType="1"/>
              </p:cNvSpPr>
              <p:nvPr>
                <p:custDataLst>
                  <p:tags r:id="rId1571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8" name="Line 265"/>
              <p:cNvSpPr>
                <a:spLocks noChangeShapeType="1"/>
              </p:cNvSpPr>
              <p:nvPr>
                <p:custDataLst>
                  <p:tags r:id="rId1572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9" name="Line 266"/>
              <p:cNvSpPr>
                <a:spLocks noChangeShapeType="1"/>
              </p:cNvSpPr>
              <p:nvPr>
                <p:custDataLst>
                  <p:tags r:id="rId1573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0" name="Line 267"/>
              <p:cNvSpPr>
                <a:spLocks noChangeShapeType="1"/>
              </p:cNvSpPr>
              <p:nvPr>
                <p:custDataLst>
                  <p:tags r:id="rId1574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1" name="Line 268"/>
              <p:cNvSpPr>
                <a:spLocks noChangeShapeType="1"/>
              </p:cNvSpPr>
              <p:nvPr>
                <p:custDataLst>
                  <p:tags r:id="rId1575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2" name="Line 269"/>
              <p:cNvSpPr>
                <a:spLocks noChangeShapeType="1"/>
              </p:cNvSpPr>
              <p:nvPr>
                <p:custDataLst>
                  <p:tags r:id="rId1576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3" name="Line 270"/>
              <p:cNvSpPr>
                <a:spLocks noChangeShapeType="1"/>
              </p:cNvSpPr>
              <p:nvPr>
                <p:custDataLst>
                  <p:tags r:id="rId1577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4" name="Line 271"/>
              <p:cNvSpPr>
                <a:spLocks noChangeShapeType="1"/>
              </p:cNvSpPr>
              <p:nvPr>
                <p:custDataLst>
                  <p:tags r:id="rId1578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5" name="Line 272"/>
              <p:cNvSpPr>
                <a:spLocks noChangeShapeType="1"/>
              </p:cNvSpPr>
              <p:nvPr>
                <p:custDataLst>
                  <p:tags r:id="rId1579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6" name="Line 273"/>
              <p:cNvSpPr>
                <a:spLocks noChangeShapeType="1"/>
              </p:cNvSpPr>
              <p:nvPr>
                <p:custDataLst>
                  <p:tags r:id="rId1580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7" name="Line 274"/>
              <p:cNvSpPr>
                <a:spLocks noChangeShapeType="1"/>
              </p:cNvSpPr>
              <p:nvPr>
                <p:custDataLst>
                  <p:tags r:id="rId1581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8" name="Line 275"/>
              <p:cNvSpPr>
                <a:spLocks noChangeShapeType="1"/>
              </p:cNvSpPr>
              <p:nvPr>
                <p:custDataLst>
                  <p:tags r:id="rId1582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9" name="Line 276"/>
              <p:cNvSpPr>
                <a:spLocks noChangeShapeType="1"/>
              </p:cNvSpPr>
              <p:nvPr>
                <p:custDataLst>
                  <p:tags r:id="rId1583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0" name="Line 277"/>
              <p:cNvSpPr>
                <a:spLocks noChangeShapeType="1"/>
              </p:cNvSpPr>
              <p:nvPr>
                <p:custDataLst>
                  <p:tags r:id="rId1584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1" name="Line 278"/>
              <p:cNvSpPr>
                <a:spLocks noChangeShapeType="1"/>
              </p:cNvSpPr>
              <p:nvPr>
                <p:custDataLst>
                  <p:tags r:id="rId1585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2" name="Line 279"/>
              <p:cNvSpPr>
                <a:spLocks noChangeShapeType="1"/>
              </p:cNvSpPr>
              <p:nvPr>
                <p:custDataLst>
                  <p:tags r:id="rId1586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3" name="Line 280"/>
              <p:cNvSpPr>
                <a:spLocks noChangeShapeType="1"/>
              </p:cNvSpPr>
              <p:nvPr>
                <p:custDataLst>
                  <p:tags r:id="rId1587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4" name="Line 281"/>
              <p:cNvSpPr>
                <a:spLocks noChangeShapeType="1"/>
              </p:cNvSpPr>
              <p:nvPr>
                <p:custDataLst>
                  <p:tags r:id="rId1588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5" name="Line 282"/>
              <p:cNvSpPr>
                <a:spLocks noChangeShapeType="1"/>
              </p:cNvSpPr>
              <p:nvPr>
                <p:custDataLst>
                  <p:tags r:id="rId1589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6" name="Line 283"/>
              <p:cNvSpPr>
                <a:spLocks noChangeShapeType="1"/>
              </p:cNvSpPr>
              <p:nvPr>
                <p:custDataLst>
                  <p:tags r:id="rId1590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7" name="Line 284"/>
              <p:cNvSpPr>
                <a:spLocks noChangeShapeType="1"/>
              </p:cNvSpPr>
              <p:nvPr>
                <p:custDataLst>
                  <p:tags r:id="rId1591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8" name="Line 285"/>
              <p:cNvSpPr>
                <a:spLocks noChangeShapeType="1"/>
              </p:cNvSpPr>
              <p:nvPr>
                <p:custDataLst>
                  <p:tags r:id="rId1592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9" name="Line 286"/>
              <p:cNvSpPr>
                <a:spLocks noChangeShapeType="1"/>
              </p:cNvSpPr>
              <p:nvPr>
                <p:custDataLst>
                  <p:tags r:id="rId1593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0" name="Line 287"/>
              <p:cNvSpPr>
                <a:spLocks noChangeShapeType="1"/>
              </p:cNvSpPr>
              <p:nvPr>
                <p:custDataLst>
                  <p:tags r:id="rId1594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1" name="Line 288"/>
              <p:cNvSpPr>
                <a:spLocks noChangeShapeType="1"/>
              </p:cNvSpPr>
              <p:nvPr>
                <p:custDataLst>
                  <p:tags r:id="rId1595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2" name="Line 289"/>
              <p:cNvSpPr>
                <a:spLocks noChangeShapeType="1"/>
              </p:cNvSpPr>
              <p:nvPr>
                <p:custDataLst>
                  <p:tags r:id="rId1596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3" name="Line 290"/>
              <p:cNvSpPr>
                <a:spLocks noChangeShapeType="1"/>
              </p:cNvSpPr>
              <p:nvPr>
                <p:custDataLst>
                  <p:tags r:id="rId1597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4" name="Line 291"/>
              <p:cNvSpPr>
                <a:spLocks noChangeShapeType="1"/>
              </p:cNvSpPr>
              <p:nvPr>
                <p:custDataLst>
                  <p:tags r:id="rId1598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5" name="Line 292"/>
              <p:cNvSpPr>
                <a:spLocks noChangeShapeType="1"/>
              </p:cNvSpPr>
              <p:nvPr>
                <p:custDataLst>
                  <p:tags r:id="rId1599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6" name="Line 293"/>
              <p:cNvSpPr>
                <a:spLocks noChangeShapeType="1"/>
              </p:cNvSpPr>
              <p:nvPr>
                <p:custDataLst>
                  <p:tags r:id="rId1600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7" name="Line 294"/>
              <p:cNvSpPr>
                <a:spLocks noChangeShapeType="1"/>
              </p:cNvSpPr>
              <p:nvPr>
                <p:custDataLst>
                  <p:tags r:id="rId1601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8" name="Line 295"/>
              <p:cNvSpPr>
                <a:spLocks noChangeShapeType="1"/>
              </p:cNvSpPr>
              <p:nvPr>
                <p:custDataLst>
                  <p:tags r:id="rId1602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9" name="Line 296"/>
              <p:cNvSpPr>
                <a:spLocks noChangeShapeType="1"/>
              </p:cNvSpPr>
              <p:nvPr>
                <p:custDataLst>
                  <p:tags r:id="rId1603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0" name="Line 297"/>
              <p:cNvSpPr>
                <a:spLocks noChangeShapeType="1"/>
              </p:cNvSpPr>
              <p:nvPr>
                <p:custDataLst>
                  <p:tags r:id="rId1604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1" name="Line 298"/>
              <p:cNvSpPr>
                <a:spLocks noChangeShapeType="1"/>
              </p:cNvSpPr>
              <p:nvPr>
                <p:custDataLst>
                  <p:tags r:id="rId1605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2" name="Line 299"/>
              <p:cNvSpPr>
                <a:spLocks noChangeShapeType="1"/>
              </p:cNvSpPr>
              <p:nvPr>
                <p:custDataLst>
                  <p:tags r:id="rId1606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3" name="Line 300"/>
              <p:cNvSpPr>
                <a:spLocks noChangeShapeType="1"/>
              </p:cNvSpPr>
              <p:nvPr>
                <p:custDataLst>
                  <p:tags r:id="rId1607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4" name="Line 301"/>
              <p:cNvSpPr>
                <a:spLocks noChangeShapeType="1"/>
              </p:cNvSpPr>
              <p:nvPr>
                <p:custDataLst>
                  <p:tags r:id="rId1608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5" name="Line 302"/>
              <p:cNvSpPr>
                <a:spLocks noChangeShapeType="1"/>
              </p:cNvSpPr>
              <p:nvPr>
                <p:custDataLst>
                  <p:tags r:id="rId1609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6" name="Line 303"/>
              <p:cNvSpPr>
                <a:spLocks noChangeShapeType="1"/>
              </p:cNvSpPr>
              <p:nvPr>
                <p:custDataLst>
                  <p:tags r:id="rId1610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" name="Line 304"/>
              <p:cNvSpPr>
                <a:spLocks noChangeShapeType="1"/>
              </p:cNvSpPr>
              <p:nvPr>
                <p:custDataLst>
                  <p:tags r:id="rId1611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" name="Line 305"/>
              <p:cNvSpPr>
                <a:spLocks noChangeShapeType="1"/>
              </p:cNvSpPr>
              <p:nvPr>
                <p:custDataLst>
                  <p:tags r:id="rId1612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" name="Line 306"/>
              <p:cNvSpPr>
                <a:spLocks noChangeShapeType="1"/>
              </p:cNvSpPr>
              <p:nvPr>
                <p:custDataLst>
                  <p:tags r:id="rId1613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" name="Line 307"/>
              <p:cNvSpPr>
                <a:spLocks noChangeShapeType="1"/>
              </p:cNvSpPr>
              <p:nvPr>
                <p:custDataLst>
                  <p:tags r:id="rId1614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" name="Line 308"/>
              <p:cNvSpPr>
                <a:spLocks noChangeShapeType="1"/>
              </p:cNvSpPr>
              <p:nvPr>
                <p:custDataLst>
                  <p:tags r:id="rId1615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" name="Line 309"/>
              <p:cNvSpPr>
                <a:spLocks noChangeShapeType="1"/>
              </p:cNvSpPr>
              <p:nvPr>
                <p:custDataLst>
                  <p:tags r:id="rId1616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" name="Line 310"/>
              <p:cNvSpPr>
                <a:spLocks noChangeShapeType="1"/>
              </p:cNvSpPr>
              <p:nvPr>
                <p:custDataLst>
                  <p:tags r:id="rId1617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" name="Line 311"/>
              <p:cNvSpPr>
                <a:spLocks noChangeShapeType="1"/>
              </p:cNvSpPr>
              <p:nvPr>
                <p:custDataLst>
                  <p:tags r:id="rId1618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" name="Line 312"/>
              <p:cNvSpPr>
                <a:spLocks noChangeShapeType="1"/>
              </p:cNvSpPr>
              <p:nvPr>
                <p:custDataLst>
                  <p:tags r:id="rId1619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" name="Line 313"/>
              <p:cNvSpPr>
                <a:spLocks noChangeShapeType="1"/>
              </p:cNvSpPr>
              <p:nvPr>
                <p:custDataLst>
                  <p:tags r:id="rId1620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" name="Line 314"/>
              <p:cNvSpPr>
                <a:spLocks noChangeShapeType="1"/>
              </p:cNvSpPr>
              <p:nvPr>
                <p:custDataLst>
                  <p:tags r:id="rId1621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" name="Line 315"/>
              <p:cNvSpPr>
                <a:spLocks noChangeShapeType="1"/>
              </p:cNvSpPr>
              <p:nvPr>
                <p:custDataLst>
                  <p:tags r:id="rId1622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" name="Line 316"/>
              <p:cNvSpPr>
                <a:spLocks noChangeShapeType="1"/>
              </p:cNvSpPr>
              <p:nvPr>
                <p:custDataLst>
                  <p:tags r:id="rId1623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0" name="Line 317"/>
              <p:cNvSpPr>
                <a:spLocks noChangeShapeType="1"/>
              </p:cNvSpPr>
              <p:nvPr>
                <p:custDataLst>
                  <p:tags r:id="rId1624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" name="Line 318"/>
              <p:cNvSpPr>
                <a:spLocks noChangeShapeType="1"/>
              </p:cNvSpPr>
              <p:nvPr>
                <p:custDataLst>
                  <p:tags r:id="rId1625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" name="Line 319"/>
              <p:cNvSpPr>
                <a:spLocks noChangeShapeType="1"/>
              </p:cNvSpPr>
              <p:nvPr>
                <p:custDataLst>
                  <p:tags r:id="rId1626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" name="Line 320"/>
              <p:cNvSpPr>
                <a:spLocks noChangeShapeType="1"/>
              </p:cNvSpPr>
              <p:nvPr>
                <p:custDataLst>
                  <p:tags r:id="rId1627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" name="Line 321"/>
              <p:cNvSpPr>
                <a:spLocks noChangeShapeType="1"/>
              </p:cNvSpPr>
              <p:nvPr>
                <p:custDataLst>
                  <p:tags r:id="rId1628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" name="Line 322"/>
              <p:cNvSpPr>
                <a:spLocks noChangeShapeType="1"/>
              </p:cNvSpPr>
              <p:nvPr>
                <p:custDataLst>
                  <p:tags r:id="rId1629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" name="Line 323"/>
              <p:cNvSpPr>
                <a:spLocks noChangeShapeType="1"/>
              </p:cNvSpPr>
              <p:nvPr>
                <p:custDataLst>
                  <p:tags r:id="rId1630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" name="Freeform 324"/>
              <p:cNvSpPr>
                <a:spLocks/>
              </p:cNvSpPr>
              <p:nvPr>
                <p:custDataLst>
                  <p:tags r:id="rId1631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" name="Freeform 325"/>
              <p:cNvSpPr>
                <a:spLocks/>
              </p:cNvSpPr>
              <p:nvPr>
                <p:custDataLst>
                  <p:tags r:id="rId1632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" name="Line 326"/>
              <p:cNvSpPr>
                <a:spLocks noChangeShapeType="1"/>
              </p:cNvSpPr>
              <p:nvPr>
                <p:custDataLst>
                  <p:tags r:id="rId1633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0" name="Line 327"/>
              <p:cNvSpPr>
                <a:spLocks noChangeShapeType="1"/>
              </p:cNvSpPr>
              <p:nvPr>
                <p:custDataLst>
                  <p:tags r:id="rId1634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1" name="Line 328"/>
              <p:cNvSpPr>
                <a:spLocks noChangeShapeType="1"/>
              </p:cNvSpPr>
              <p:nvPr>
                <p:custDataLst>
                  <p:tags r:id="rId1635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2" name="Line 329"/>
              <p:cNvSpPr>
                <a:spLocks noChangeShapeType="1"/>
              </p:cNvSpPr>
              <p:nvPr>
                <p:custDataLst>
                  <p:tags r:id="rId1636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" name="Line 330"/>
              <p:cNvSpPr>
                <a:spLocks noChangeShapeType="1"/>
              </p:cNvSpPr>
              <p:nvPr>
                <p:custDataLst>
                  <p:tags r:id="rId1637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4" name="Line 331"/>
              <p:cNvSpPr>
                <a:spLocks noChangeShapeType="1"/>
              </p:cNvSpPr>
              <p:nvPr>
                <p:custDataLst>
                  <p:tags r:id="rId1638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5" name="Line 332"/>
              <p:cNvSpPr>
                <a:spLocks noChangeShapeType="1"/>
              </p:cNvSpPr>
              <p:nvPr>
                <p:custDataLst>
                  <p:tags r:id="rId1639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6" name="Line 333"/>
              <p:cNvSpPr>
                <a:spLocks noChangeShapeType="1"/>
              </p:cNvSpPr>
              <p:nvPr>
                <p:custDataLst>
                  <p:tags r:id="rId1640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7" name="Line 334"/>
              <p:cNvSpPr>
                <a:spLocks noChangeShapeType="1"/>
              </p:cNvSpPr>
              <p:nvPr>
                <p:custDataLst>
                  <p:tags r:id="rId1641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8" name="Line 335"/>
              <p:cNvSpPr>
                <a:spLocks noChangeShapeType="1"/>
              </p:cNvSpPr>
              <p:nvPr>
                <p:custDataLst>
                  <p:tags r:id="rId1642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9" name="Line 336"/>
              <p:cNvSpPr>
                <a:spLocks noChangeShapeType="1"/>
              </p:cNvSpPr>
              <p:nvPr>
                <p:custDataLst>
                  <p:tags r:id="rId1643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" name="Line 337"/>
              <p:cNvSpPr>
                <a:spLocks noChangeShapeType="1"/>
              </p:cNvSpPr>
              <p:nvPr>
                <p:custDataLst>
                  <p:tags r:id="rId1644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1" name="Line 338"/>
              <p:cNvSpPr>
                <a:spLocks noChangeShapeType="1"/>
              </p:cNvSpPr>
              <p:nvPr>
                <p:custDataLst>
                  <p:tags r:id="rId1645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" name="Line 339"/>
              <p:cNvSpPr>
                <a:spLocks noChangeShapeType="1"/>
              </p:cNvSpPr>
              <p:nvPr>
                <p:custDataLst>
                  <p:tags r:id="rId1646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" name="Line 340"/>
              <p:cNvSpPr>
                <a:spLocks noChangeShapeType="1"/>
              </p:cNvSpPr>
              <p:nvPr>
                <p:custDataLst>
                  <p:tags r:id="rId1647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" name="Line 341"/>
              <p:cNvSpPr>
                <a:spLocks noChangeShapeType="1"/>
              </p:cNvSpPr>
              <p:nvPr>
                <p:custDataLst>
                  <p:tags r:id="rId1648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" name="Line 342"/>
              <p:cNvSpPr>
                <a:spLocks noChangeShapeType="1"/>
              </p:cNvSpPr>
              <p:nvPr>
                <p:custDataLst>
                  <p:tags r:id="rId1649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" name="Line 343"/>
              <p:cNvSpPr>
                <a:spLocks noChangeShapeType="1"/>
              </p:cNvSpPr>
              <p:nvPr>
                <p:custDataLst>
                  <p:tags r:id="rId1650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" name="Line 344"/>
              <p:cNvSpPr>
                <a:spLocks noChangeShapeType="1"/>
              </p:cNvSpPr>
              <p:nvPr>
                <p:custDataLst>
                  <p:tags r:id="rId1651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" name="Line 345"/>
              <p:cNvSpPr>
                <a:spLocks noChangeShapeType="1"/>
              </p:cNvSpPr>
              <p:nvPr>
                <p:custDataLst>
                  <p:tags r:id="rId1652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" name="Line 346"/>
              <p:cNvSpPr>
                <a:spLocks noChangeShapeType="1"/>
              </p:cNvSpPr>
              <p:nvPr>
                <p:custDataLst>
                  <p:tags r:id="rId1653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0" name="Line 347"/>
              <p:cNvSpPr>
                <a:spLocks noChangeShapeType="1"/>
              </p:cNvSpPr>
              <p:nvPr>
                <p:custDataLst>
                  <p:tags r:id="rId1654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" name="Line 348"/>
              <p:cNvSpPr>
                <a:spLocks noChangeShapeType="1"/>
              </p:cNvSpPr>
              <p:nvPr>
                <p:custDataLst>
                  <p:tags r:id="rId1655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" name="Line 349"/>
              <p:cNvSpPr>
                <a:spLocks noChangeShapeType="1"/>
              </p:cNvSpPr>
              <p:nvPr>
                <p:custDataLst>
                  <p:tags r:id="rId1656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" name="Line 350"/>
              <p:cNvSpPr>
                <a:spLocks noChangeShapeType="1"/>
              </p:cNvSpPr>
              <p:nvPr>
                <p:custDataLst>
                  <p:tags r:id="rId1657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4" name="Line 351"/>
              <p:cNvSpPr>
                <a:spLocks noChangeShapeType="1"/>
              </p:cNvSpPr>
              <p:nvPr>
                <p:custDataLst>
                  <p:tags r:id="rId1658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5" name="Line 352"/>
              <p:cNvSpPr>
                <a:spLocks noChangeShapeType="1"/>
              </p:cNvSpPr>
              <p:nvPr>
                <p:custDataLst>
                  <p:tags r:id="rId1659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6" name="Line 353"/>
              <p:cNvSpPr>
                <a:spLocks noChangeShapeType="1"/>
              </p:cNvSpPr>
              <p:nvPr>
                <p:custDataLst>
                  <p:tags r:id="rId1660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" name="Line 354"/>
              <p:cNvSpPr>
                <a:spLocks noChangeShapeType="1"/>
              </p:cNvSpPr>
              <p:nvPr>
                <p:custDataLst>
                  <p:tags r:id="rId1661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" name="Line 355"/>
              <p:cNvSpPr>
                <a:spLocks noChangeShapeType="1"/>
              </p:cNvSpPr>
              <p:nvPr>
                <p:custDataLst>
                  <p:tags r:id="rId1662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" name="Line 356"/>
              <p:cNvSpPr>
                <a:spLocks noChangeShapeType="1"/>
              </p:cNvSpPr>
              <p:nvPr>
                <p:custDataLst>
                  <p:tags r:id="rId1663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" name="Line 357"/>
              <p:cNvSpPr>
                <a:spLocks noChangeShapeType="1"/>
              </p:cNvSpPr>
              <p:nvPr>
                <p:custDataLst>
                  <p:tags r:id="rId1664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1" name="Line 358"/>
              <p:cNvSpPr>
                <a:spLocks noChangeShapeType="1"/>
              </p:cNvSpPr>
              <p:nvPr>
                <p:custDataLst>
                  <p:tags r:id="rId1665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" name="Line 359"/>
              <p:cNvSpPr>
                <a:spLocks noChangeShapeType="1"/>
              </p:cNvSpPr>
              <p:nvPr>
                <p:custDataLst>
                  <p:tags r:id="rId1666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" name="Line 360"/>
              <p:cNvSpPr>
                <a:spLocks noChangeShapeType="1"/>
              </p:cNvSpPr>
              <p:nvPr>
                <p:custDataLst>
                  <p:tags r:id="rId1667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" name="Line 361"/>
              <p:cNvSpPr>
                <a:spLocks noChangeShapeType="1"/>
              </p:cNvSpPr>
              <p:nvPr>
                <p:custDataLst>
                  <p:tags r:id="rId1668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" name="Line 362"/>
              <p:cNvSpPr>
                <a:spLocks noChangeShapeType="1"/>
              </p:cNvSpPr>
              <p:nvPr>
                <p:custDataLst>
                  <p:tags r:id="rId1669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6" name="Line 363"/>
              <p:cNvSpPr>
                <a:spLocks noChangeShapeType="1"/>
              </p:cNvSpPr>
              <p:nvPr>
                <p:custDataLst>
                  <p:tags r:id="rId1670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" name="Line 364"/>
              <p:cNvSpPr>
                <a:spLocks noChangeShapeType="1"/>
              </p:cNvSpPr>
              <p:nvPr>
                <p:custDataLst>
                  <p:tags r:id="rId1671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" name="Line 365"/>
              <p:cNvSpPr>
                <a:spLocks noChangeShapeType="1"/>
              </p:cNvSpPr>
              <p:nvPr>
                <p:custDataLst>
                  <p:tags r:id="rId1672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9" name="Line 366"/>
              <p:cNvSpPr>
                <a:spLocks noChangeShapeType="1"/>
              </p:cNvSpPr>
              <p:nvPr>
                <p:custDataLst>
                  <p:tags r:id="rId1673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" name="Line 367"/>
              <p:cNvSpPr>
                <a:spLocks noChangeShapeType="1"/>
              </p:cNvSpPr>
              <p:nvPr>
                <p:custDataLst>
                  <p:tags r:id="rId1674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1" name="Line 368"/>
              <p:cNvSpPr>
                <a:spLocks noChangeShapeType="1"/>
              </p:cNvSpPr>
              <p:nvPr>
                <p:custDataLst>
                  <p:tags r:id="rId1675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2" name="Line 369"/>
              <p:cNvSpPr>
                <a:spLocks noChangeShapeType="1"/>
              </p:cNvSpPr>
              <p:nvPr>
                <p:custDataLst>
                  <p:tags r:id="rId1676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3" name="Line 370"/>
              <p:cNvSpPr>
                <a:spLocks noChangeShapeType="1"/>
              </p:cNvSpPr>
              <p:nvPr>
                <p:custDataLst>
                  <p:tags r:id="rId1677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4" name="Line 371"/>
              <p:cNvSpPr>
                <a:spLocks noChangeShapeType="1"/>
              </p:cNvSpPr>
              <p:nvPr>
                <p:custDataLst>
                  <p:tags r:id="rId1678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5" name="Line 372"/>
              <p:cNvSpPr>
                <a:spLocks noChangeShapeType="1"/>
              </p:cNvSpPr>
              <p:nvPr>
                <p:custDataLst>
                  <p:tags r:id="rId1679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6" name="Line 373"/>
              <p:cNvSpPr>
                <a:spLocks noChangeShapeType="1"/>
              </p:cNvSpPr>
              <p:nvPr>
                <p:custDataLst>
                  <p:tags r:id="rId1680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7" name="Line 374"/>
              <p:cNvSpPr>
                <a:spLocks noChangeShapeType="1"/>
              </p:cNvSpPr>
              <p:nvPr>
                <p:custDataLst>
                  <p:tags r:id="rId1681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8" name="Line 375"/>
              <p:cNvSpPr>
                <a:spLocks noChangeShapeType="1"/>
              </p:cNvSpPr>
              <p:nvPr>
                <p:custDataLst>
                  <p:tags r:id="rId1682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9" name="Line 376"/>
              <p:cNvSpPr>
                <a:spLocks noChangeShapeType="1"/>
              </p:cNvSpPr>
              <p:nvPr>
                <p:custDataLst>
                  <p:tags r:id="rId1683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0" name="Line 377"/>
              <p:cNvSpPr>
                <a:spLocks noChangeShapeType="1"/>
              </p:cNvSpPr>
              <p:nvPr>
                <p:custDataLst>
                  <p:tags r:id="rId1684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1" name="Line 378"/>
              <p:cNvSpPr>
                <a:spLocks noChangeShapeType="1"/>
              </p:cNvSpPr>
              <p:nvPr>
                <p:custDataLst>
                  <p:tags r:id="rId1685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2" name="Line 379"/>
              <p:cNvSpPr>
                <a:spLocks noChangeShapeType="1"/>
              </p:cNvSpPr>
              <p:nvPr>
                <p:custDataLst>
                  <p:tags r:id="rId1686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3" name="Line 380"/>
              <p:cNvSpPr>
                <a:spLocks noChangeShapeType="1"/>
              </p:cNvSpPr>
              <p:nvPr>
                <p:custDataLst>
                  <p:tags r:id="rId1687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4" name="Line 381"/>
              <p:cNvSpPr>
                <a:spLocks noChangeShapeType="1"/>
              </p:cNvSpPr>
              <p:nvPr>
                <p:custDataLst>
                  <p:tags r:id="rId1688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5" name="Line 382"/>
              <p:cNvSpPr>
                <a:spLocks noChangeShapeType="1"/>
              </p:cNvSpPr>
              <p:nvPr>
                <p:custDataLst>
                  <p:tags r:id="rId1689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6" name="Line 383"/>
              <p:cNvSpPr>
                <a:spLocks noChangeShapeType="1"/>
              </p:cNvSpPr>
              <p:nvPr>
                <p:custDataLst>
                  <p:tags r:id="rId1690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7" name="Line 384"/>
              <p:cNvSpPr>
                <a:spLocks noChangeShapeType="1"/>
              </p:cNvSpPr>
              <p:nvPr>
                <p:custDataLst>
                  <p:tags r:id="rId1691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8" name="Line 385"/>
              <p:cNvSpPr>
                <a:spLocks noChangeShapeType="1"/>
              </p:cNvSpPr>
              <p:nvPr>
                <p:custDataLst>
                  <p:tags r:id="rId1692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9" name="Line 386"/>
              <p:cNvSpPr>
                <a:spLocks noChangeShapeType="1"/>
              </p:cNvSpPr>
              <p:nvPr>
                <p:custDataLst>
                  <p:tags r:id="rId1693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0" name="Line 387"/>
              <p:cNvSpPr>
                <a:spLocks noChangeShapeType="1"/>
              </p:cNvSpPr>
              <p:nvPr>
                <p:custDataLst>
                  <p:tags r:id="rId1694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1" name="Freeform 388"/>
              <p:cNvSpPr>
                <a:spLocks/>
              </p:cNvSpPr>
              <p:nvPr>
                <p:custDataLst>
                  <p:tags r:id="rId1695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2" name="Freeform 389"/>
              <p:cNvSpPr>
                <a:spLocks/>
              </p:cNvSpPr>
              <p:nvPr>
                <p:custDataLst>
                  <p:tags r:id="rId1696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3" name="Freeform 390"/>
              <p:cNvSpPr>
                <a:spLocks/>
              </p:cNvSpPr>
              <p:nvPr>
                <p:custDataLst>
                  <p:tags r:id="rId1697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4" name="Line 391"/>
              <p:cNvSpPr>
                <a:spLocks noChangeShapeType="1"/>
              </p:cNvSpPr>
              <p:nvPr>
                <p:custDataLst>
                  <p:tags r:id="rId1698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5" name="Line 392"/>
              <p:cNvSpPr>
                <a:spLocks noChangeShapeType="1"/>
              </p:cNvSpPr>
              <p:nvPr>
                <p:custDataLst>
                  <p:tags r:id="rId1699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6" name="Line 393"/>
              <p:cNvSpPr>
                <a:spLocks noChangeShapeType="1"/>
              </p:cNvSpPr>
              <p:nvPr>
                <p:custDataLst>
                  <p:tags r:id="rId1700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7" name="Line 394"/>
              <p:cNvSpPr>
                <a:spLocks noChangeShapeType="1"/>
              </p:cNvSpPr>
              <p:nvPr>
                <p:custDataLst>
                  <p:tags r:id="rId1701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8" name="Line 395"/>
              <p:cNvSpPr>
                <a:spLocks noChangeShapeType="1"/>
              </p:cNvSpPr>
              <p:nvPr>
                <p:custDataLst>
                  <p:tags r:id="rId1702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9" name="Line 396"/>
              <p:cNvSpPr>
                <a:spLocks noChangeShapeType="1"/>
              </p:cNvSpPr>
              <p:nvPr>
                <p:custDataLst>
                  <p:tags r:id="rId1703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0" name="Line 397"/>
              <p:cNvSpPr>
                <a:spLocks noChangeShapeType="1"/>
              </p:cNvSpPr>
              <p:nvPr>
                <p:custDataLst>
                  <p:tags r:id="rId1704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1" name="Line 398"/>
              <p:cNvSpPr>
                <a:spLocks noChangeShapeType="1"/>
              </p:cNvSpPr>
              <p:nvPr>
                <p:custDataLst>
                  <p:tags r:id="rId1705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2" name="Line 399"/>
              <p:cNvSpPr>
                <a:spLocks noChangeShapeType="1"/>
              </p:cNvSpPr>
              <p:nvPr>
                <p:custDataLst>
                  <p:tags r:id="rId1706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3" name="Line 400"/>
              <p:cNvSpPr>
                <a:spLocks noChangeShapeType="1"/>
              </p:cNvSpPr>
              <p:nvPr>
                <p:custDataLst>
                  <p:tags r:id="rId1707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4" name="Line 401"/>
              <p:cNvSpPr>
                <a:spLocks noChangeShapeType="1"/>
              </p:cNvSpPr>
              <p:nvPr>
                <p:custDataLst>
                  <p:tags r:id="rId1708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5" name="Line 402"/>
              <p:cNvSpPr>
                <a:spLocks noChangeShapeType="1"/>
              </p:cNvSpPr>
              <p:nvPr>
                <p:custDataLst>
                  <p:tags r:id="rId1709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6" name="Line 403"/>
              <p:cNvSpPr>
                <a:spLocks noChangeShapeType="1"/>
              </p:cNvSpPr>
              <p:nvPr>
                <p:custDataLst>
                  <p:tags r:id="rId1710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7" name="Line 404"/>
              <p:cNvSpPr>
                <a:spLocks noChangeShapeType="1"/>
              </p:cNvSpPr>
              <p:nvPr>
                <p:custDataLst>
                  <p:tags r:id="rId1711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8" name="Line 405"/>
              <p:cNvSpPr>
                <a:spLocks noChangeShapeType="1"/>
              </p:cNvSpPr>
              <p:nvPr>
                <p:custDataLst>
                  <p:tags r:id="rId1712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9" name="Line 406"/>
              <p:cNvSpPr>
                <a:spLocks noChangeShapeType="1"/>
              </p:cNvSpPr>
              <p:nvPr>
                <p:custDataLst>
                  <p:tags r:id="rId1713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0" name="Line 408"/>
              <p:cNvSpPr>
                <a:spLocks noChangeShapeType="1"/>
              </p:cNvSpPr>
              <p:nvPr>
                <p:custDataLst>
                  <p:tags r:id="rId1714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1" name="Line 409"/>
              <p:cNvSpPr>
                <a:spLocks noChangeShapeType="1"/>
              </p:cNvSpPr>
              <p:nvPr>
                <p:custDataLst>
                  <p:tags r:id="rId1715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2" name="Line 410"/>
              <p:cNvSpPr>
                <a:spLocks noChangeShapeType="1"/>
              </p:cNvSpPr>
              <p:nvPr>
                <p:custDataLst>
                  <p:tags r:id="rId1716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3" name="Line 411"/>
              <p:cNvSpPr>
                <a:spLocks noChangeShapeType="1"/>
              </p:cNvSpPr>
              <p:nvPr>
                <p:custDataLst>
                  <p:tags r:id="rId1717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4" name="Line 412"/>
              <p:cNvSpPr>
                <a:spLocks noChangeShapeType="1"/>
              </p:cNvSpPr>
              <p:nvPr>
                <p:custDataLst>
                  <p:tags r:id="rId1718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5" name="Line 413"/>
              <p:cNvSpPr>
                <a:spLocks noChangeShapeType="1"/>
              </p:cNvSpPr>
              <p:nvPr>
                <p:custDataLst>
                  <p:tags r:id="rId1719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6" name="Line 414"/>
              <p:cNvSpPr>
                <a:spLocks noChangeShapeType="1"/>
              </p:cNvSpPr>
              <p:nvPr>
                <p:custDataLst>
                  <p:tags r:id="rId1720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7" name="Line 415"/>
              <p:cNvSpPr>
                <a:spLocks noChangeShapeType="1"/>
              </p:cNvSpPr>
              <p:nvPr>
                <p:custDataLst>
                  <p:tags r:id="rId1721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8" name="Line 416"/>
              <p:cNvSpPr>
                <a:spLocks noChangeShapeType="1"/>
              </p:cNvSpPr>
              <p:nvPr>
                <p:custDataLst>
                  <p:tags r:id="rId1722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9" name="Line 417"/>
              <p:cNvSpPr>
                <a:spLocks noChangeShapeType="1"/>
              </p:cNvSpPr>
              <p:nvPr>
                <p:custDataLst>
                  <p:tags r:id="rId1723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0" name="Line 418"/>
              <p:cNvSpPr>
                <a:spLocks noChangeShapeType="1"/>
              </p:cNvSpPr>
              <p:nvPr>
                <p:custDataLst>
                  <p:tags r:id="rId1724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1" name="Line 419"/>
              <p:cNvSpPr>
                <a:spLocks noChangeShapeType="1"/>
              </p:cNvSpPr>
              <p:nvPr>
                <p:custDataLst>
                  <p:tags r:id="rId1725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2" name="Line 420"/>
              <p:cNvSpPr>
                <a:spLocks noChangeShapeType="1"/>
              </p:cNvSpPr>
              <p:nvPr>
                <p:custDataLst>
                  <p:tags r:id="rId1726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3" name="Line 421"/>
              <p:cNvSpPr>
                <a:spLocks noChangeShapeType="1"/>
              </p:cNvSpPr>
              <p:nvPr>
                <p:custDataLst>
                  <p:tags r:id="rId1727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4" name="Line 422"/>
              <p:cNvSpPr>
                <a:spLocks noChangeShapeType="1"/>
              </p:cNvSpPr>
              <p:nvPr>
                <p:custDataLst>
                  <p:tags r:id="rId1728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5" name="Line 423"/>
              <p:cNvSpPr>
                <a:spLocks noChangeShapeType="1"/>
              </p:cNvSpPr>
              <p:nvPr>
                <p:custDataLst>
                  <p:tags r:id="rId1729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6" name="Line 424"/>
              <p:cNvSpPr>
                <a:spLocks noChangeShapeType="1"/>
              </p:cNvSpPr>
              <p:nvPr>
                <p:custDataLst>
                  <p:tags r:id="rId1730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7" name="Line 425"/>
              <p:cNvSpPr>
                <a:spLocks noChangeShapeType="1"/>
              </p:cNvSpPr>
              <p:nvPr>
                <p:custDataLst>
                  <p:tags r:id="rId1731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8" name="Line 426"/>
              <p:cNvSpPr>
                <a:spLocks noChangeShapeType="1"/>
              </p:cNvSpPr>
              <p:nvPr>
                <p:custDataLst>
                  <p:tags r:id="rId1732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9" name="Line 427"/>
              <p:cNvSpPr>
                <a:spLocks noChangeShapeType="1"/>
              </p:cNvSpPr>
              <p:nvPr>
                <p:custDataLst>
                  <p:tags r:id="rId1733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0" name="Line 428"/>
              <p:cNvSpPr>
                <a:spLocks noChangeShapeType="1"/>
              </p:cNvSpPr>
              <p:nvPr>
                <p:custDataLst>
                  <p:tags r:id="rId1734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1" name="Line 429"/>
              <p:cNvSpPr>
                <a:spLocks noChangeShapeType="1"/>
              </p:cNvSpPr>
              <p:nvPr>
                <p:custDataLst>
                  <p:tags r:id="rId1735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2" name="Line 430"/>
              <p:cNvSpPr>
                <a:spLocks noChangeShapeType="1"/>
              </p:cNvSpPr>
              <p:nvPr>
                <p:custDataLst>
                  <p:tags r:id="rId1736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3" name="Line 431"/>
              <p:cNvSpPr>
                <a:spLocks noChangeShapeType="1"/>
              </p:cNvSpPr>
              <p:nvPr>
                <p:custDataLst>
                  <p:tags r:id="rId1737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4" name="Line 432"/>
              <p:cNvSpPr>
                <a:spLocks noChangeShapeType="1"/>
              </p:cNvSpPr>
              <p:nvPr>
                <p:custDataLst>
                  <p:tags r:id="rId1738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5" name="Line 433"/>
              <p:cNvSpPr>
                <a:spLocks noChangeShapeType="1"/>
              </p:cNvSpPr>
              <p:nvPr>
                <p:custDataLst>
                  <p:tags r:id="rId1739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6" name="Line 434"/>
              <p:cNvSpPr>
                <a:spLocks noChangeShapeType="1"/>
              </p:cNvSpPr>
              <p:nvPr>
                <p:custDataLst>
                  <p:tags r:id="rId1740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7" name="Line 435"/>
              <p:cNvSpPr>
                <a:spLocks noChangeShapeType="1"/>
              </p:cNvSpPr>
              <p:nvPr>
                <p:custDataLst>
                  <p:tags r:id="rId1741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8" name="Line 436"/>
              <p:cNvSpPr>
                <a:spLocks noChangeShapeType="1"/>
              </p:cNvSpPr>
              <p:nvPr>
                <p:custDataLst>
                  <p:tags r:id="rId1742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9" name="Line 437"/>
              <p:cNvSpPr>
                <a:spLocks noChangeShapeType="1"/>
              </p:cNvSpPr>
              <p:nvPr>
                <p:custDataLst>
                  <p:tags r:id="rId1743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0" name="Line 438"/>
              <p:cNvSpPr>
                <a:spLocks noChangeShapeType="1"/>
              </p:cNvSpPr>
              <p:nvPr>
                <p:custDataLst>
                  <p:tags r:id="rId1744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1" name="Line 439"/>
              <p:cNvSpPr>
                <a:spLocks noChangeShapeType="1"/>
              </p:cNvSpPr>
              <p:nvPr>
                <p:custDataLst>
                  <p:tags r:id="rId1745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2" name="Line 440"/>
              <p:cNvSpPr>
                <a:spLocks noChangeShapeType="1"/>
              </p:cNvSpPr>
              <p:nvPr>
                <p:custDataLst>
                  <p:tags r:id="rId1746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3" name="Line 441"/>
              <p:cNvSpPr>
                <a:spLocks noChangeShapeType="1"/>
              </p:cNvSpPr>
              <p:nvPr>
                <p:custDataLst>
                  <p:tags r:id="rId1747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4" name="Line 442"/>
              <p:cNvSpPr>
                <a:spLocks noChangeShapeType="1"/>
              </p:cNvSpPr>
              <p:nvPr>
                <p:custDataLst>
                  <p:tags r:id="rId1748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5" name="Line 443"/>
              <p:cNvSpPr>
                <a:spLocks noChangeShapeType="1"/>
              </p:cNvSpPr>
              <p:nvPr>
                <p:custDataLst>
                  <p:tags r:id="rId1749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6" name="Line 444"/>
              <p:cNvSpPr>
                <a:spLocks noChangeShapeType="1"/>
              </p:cNvSpPr>
              <p:nvPr>
                <p:custDataLst>
                  <p:tags r:id="rId1750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7" name="Line 445"/>
              <p:cNvSpPr>
                <a:spLocks noChangeShapeType="1"/>
              </p:cNvSpPr>
              <p:nvPr>
                <p:custDataLst>
                  <p:tags r:id="rId1751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8" name="Line 446"/>
              <p:cNvSpPr>
                <a:spLocks noChangeShapeType="1"/>
              </p:cNvSpPr>
              <p:nvPr>
                <p:custDataLst>
                  <p:tags r:id="rId1752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9" name="Line 447"/>
              <p:cNvSpPr>
                <a:spLocks noChangeShapeType="1"/>
              </p:cNvSpPr>
              <p:nvPr>
                <p:custDataLst>
                  <p:tags r:id="rId1753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0" name="Line 448"/>
              <p:cNvSpPr>
                <a:spLocks noChangeShapeType="1"/>
              </p:cNvSpPr>
              <p:nvPr>
                <p:custDataLst>
                  <p:tags r:id="rId1754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1" name="Line 449"/>
              <p:cNvSpPr>
                <a:spLocks noChangeShapeType="1"/>
              </p:cNvSpPr>
              <p:nvPr>
                <p:custDataLst>
                  <p:tags r:id="rId1755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2" name="Line 450"/>
              <p:cNvSpPr>
                <a:spLocks noChangeShapeType="1"/>
              </p:cNvSpPr>
              <p:nvPr>
                <p:custDataLst>
                  <p:tags r:id="rId1756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3" name="Line 451"/>
              <p:cNvSpPr>
                <a:spLocks noChangeShapeType="1"/>
              </p:cNvSpPr>
              <p:nvPr>
                <p:custDataLst>
                  <p:tags r:id="rId1757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4" name="Line 452"/>
              <p:cNvSpPr>
                <a:spLocks noChangeShapeType="1"/>
              </p:cNvSpPr>
              <p:nvPr>
                <p:custDataLst>
                  <p:tags r:id="rId1758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5" name="Line 453"/>
              <p:cNvSpPr>
                <a:spLocks noChangeShapeType="1"/>
              </p:cNvSpPr>
              <p:nvPr>
                <p:custDataLst>
                  <p:tags r:id="rId1759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6" name="Line 454"/>
              <p:cNvSpPr>
                <a:spLocks noChangeShapeType="1"/>
              </p:cNvSpPr>
              <p:nvPr>
                <p:custDataLst>
                  <p:tags r:id="rId1760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7" name="Line 455"/>
              <p:cNvSpPr>
                <a:spLocks noChangeShapeType="1"/>
              </p:cNvSpPr>
              <p:nvPr>
                <p:custDataLst>
                  <p:tags r:id="rId1761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8" name="Line 456"/>
              <p:cNvSpPr>
                <a:spLocks noChangeShapeType="1"/>
              </p:cNvSpPr>
              <p:nvPr>
                <p:custDataLst>
                  <p:tags r:id="rId1762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9" name="Line 457"/>
              <p:cNvSpPr>
                <a:spLocks noChangeShapeType="1"/>
              </p:cNvSpPr>
              <p:nvPr>
                <p:custDataLst>
                  <p:tags r:id="rId1763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0" name="Line 458"/>
              <p:cNvSpPr>
                <a:spLocks noChangeShapeType="1"/>
              </p:cNvSpPr>
              <p:nvPr>
                <p:custDataLst>
                  <p:tags r:id="rId1764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1" name="Line 459"/>
              <p:cNvSpPr>
                <a:spLocks noChangeShapeType="1"/>
              </p:cNvSpPr>
              <p:nvPr>
                <p:custDataLst>
                  <p:tags r:id="rId1765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2" name="Line 460"/>
              <p:cNvSpPr>
                <a:spLocks noChangeShapeType="1"/>
              </p:cNvSpPr>
              <p:nvPr>
                <p:custDataLst>
                  <p:tags r:id="rId1766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3" name="Line 461"/>
              <p:cNvSpPr>
                <a:spLocks noChangeShapeType="1"/>
              </p:cNvSpPr>
              <p:nvPr>
                <p:custDataLst>
                  <p:tags r:id="rId1767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4" name="Line 462"/>
              <p:cNvSpPr>
                <a:spLocks noChangeShapeType="1"/>
              </p:cNvSpPr>
              <p:nvPr>
                <p:custDataLst>
                  <p:tags r:id="rId1768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5" name="Line 463"/>
              <p:cNvSpPr>
                <a:spLocks noChangeShapeType="1"/>
              </p:cNvSpPr>
              <p:nvPr>
                <p:custDataLst>
                  <p:tags r:id="rId1769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6" name="Line 464"/>
              <p:cNvSpPr>
                <a:spLocks noChangeShapeType="1"/>
              </p:cNvSpPr>
              <p:nvPr>
                <p:custDataLst>
                  <p:tags r:id="rId1770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7" name="Line 465"/>
              <p:cNvSpPr>
                <a:spLocks noChangeShapeType="1"/>
              </p:cNvSpPr>
              <p:nvPr>
                <p:custDataLst>
                  <p:tags r:id="rId1771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8" name="Line 466"/>
              <p:cNvSpPr>
                <a:spLocks noChangeShapeType="1"/>
              </p:cNvSpPr>
              <p:nvPr>
                <p:custDataLst>
                  <p:tags r:id="rId1772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9" name="Line 467"/>
              <p:cNvSpPr>
                <a:spLocks noChangeShapeType="1"/>
              </p:cNvSpPr>
              <p:nvPr>
                <p:custDataLst>
                  <p:tags r:id="rId1773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0" name="Line 468"/>
              <p:cNvSpPr>
                <a:spLocks noChangeShapeType="1"/>
              </p:cNvSpPr>
              <p:nvPr>
                <p:custDataLst>
                  <p:tags r:id="rId1774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1" name="Line 469"/>
              <p:cNvSpPr>
                <a:spLocks noChangeShapeType="1"/>
              </p:cNvSpPr>
              <p:nvPr>
                <p:custDataLst>
                  <p:tags r:id="rId1775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2" name="Line 470"/>
              <p:cNvSpPr>
                <a:spLocks noChangeShapeType="1"/>
              </p:cNvSpPr>
              <p:nvPr>
                <p:custDataLst>
                  <p:tags r:id="rId1776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3" name="Line 471"/>
              <p:cNvSpPr>
                <a:spLocks noChangeShapeType="1"/>
              </p:cNvSpPr>
              <p:nvPr>
                <p:custDataLst>
                  <p:tags r:id="rId1777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4" name="Line 472"/>
              <p:cNvSpPr>
                <a:spLocks noChangeShapeType="1"/>
              </p:cNvSpPr>
              <p:nvPr>
                <p:custDataLst>
                  <p:tags r:id="rId1778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5" name="Line 473"/>
              <p:cNvSpPr>
                <a:spLocks noChangeShapeType="1"/>
              </p:cNvSpPr>
              <p:nvPr>
                <p:custDataLst>
                  <p:tags r:id="rId1779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6" name="Line 474"/>
              <p:cNvSpPr>
                <a:spLocks noChangeShapeType="1"/>
              </p:cNvSpPr>
              <p:nvPr>
                <p:custDataLst>
                  <p:tags r:id="rId1780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7" name="Line 475"/>
              <p:cNvSpPr>
                <a:spLocks noChangeShapeType="1"/>
              </p:cNvSpPr>
              <p:nvPr>
                <p:custDataLst>
                  <p:tags r:id="rId1781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8" name="Line 476"/>
              <p:cNvSpPr>
                <a:spLocks noChangeShapeType="1"/>
              </p:cNvSpPr>
              <p:nvPr>
                <p:custDataLst>
                  <p:tags r:id="rId1782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9" name="Line 477"/>
              <p:cNvSpPr>
                <a:spLocks noChangeShapeType="1"/>
              </p:cNvSpPr>
              <p:nvPr>
                <p:custDataLst>
                  <p:tags r:id="rId1783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0" name="Line 478"/>
              <p:cNvSpPr>
                <a:spLocks noChangeShapeType="1"/>
              </p:cNvSpPr>
              <p:nvPr>
                <p:custDataLst>
                  <p:tags r:id="rId1784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1" name="Freeform 479"/>
              <p:cNvSpPr>
                <a:spLocks/>
              </p:cNvSpPr>
              <p:nvPr>
                <p:custDataLst>
                  <p:tags r:id="rId1785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2" name="Freeform 480"/>
              <p:cNvSpPr>
                <a:spLocks/>
              </p:cNvSpPr>
              <p:nvPr>
                <p:custDataLst>
                  <p:tags r:id="rId1786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3" name="Freeform 481"/>
              <p:cNvSpPr>
                <a:spLocks/>
              </p:cNvSpPr>
              <p:nvPr>
                <p:custDataLst>
                  <p:tags r:id="rId1787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4" name="Line 482"/>
              <p:cNvSpPr>
                <a:spLocks noChangeShapeType="1"/>
              </p:cNvSpPr>
              <p:nvPr>
                <p:custDataLst>
                  <p:tags r:id="rId1788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5" name="Line 483"/>
              <p:cNvSpPr>
                <a:spLocks noChangeShapeType="1"/>
              </p:cNvSpPr>
              <p:nvPr>
                <p:custDataLst>
                  <p:tags r:id="rId1789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6" name="Line 484"/>
              <p:cNvSpPr>
                <a:spLocks noChangeShapeType="1"/>
              </p:cNvSpPr>
              <p:nvPr>
                <p:custDataLst>
                  <p:tags r:id="rId1790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7" name="Line 485"/>
              <p:cNvSpPr>
                <a:spLocks noChangeShapeType="1"/>
              </p:cNvSpPr>
              <p:nvPr>
                <p:custDataLst>
                  <p:tags r:id="rId1791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8" name="Line 486"/>
              <p:cNvSpPr>
                <a:spLocks noChangeShapeType="1"/>
              </p:cNvSpPr>
              <p:nvPr>
                <p:custDataLst>
                  <p:tags r:id="rId1792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9" name="Line 487"/>
              <p:cNvSpPr>
                <a:spLocks noChangeShapeType="1"/>
              </p:cNvSpPr>
              <p:nvPr>
                <p:custDataLst>
                  <p:tags r:id="rId1793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0" name="Line 488"/>
              <p:cNvSpPr>
                <a:spLocks noChangeShapeType="1"/>
              </p:cNvSpPr>
              <p:nvPr>
                <p:custDataLst>
                  <p:tags r:id="rId1794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1" name="Line 489"/>
              <p:cNvSpPr>
                <a:spLocks noChangeShapeType="1"/>
              </p:cNvSpPr>
              <p:nvPr>
                <p:custDataLst>
                  <p:tags r:id="rId1795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2" name="Line 490"/>
              <p:cNvSpPr>
                <a:spLocks noChangeShapeType="1"/>
              </p:cNvSpPr>
              <p:nvPr>
                <p:custDataLst>
                  <p:tags r:id="rId1796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3" name="Line 491"/>
              <p:cNvSpPr>
                <a:spLocks noChangeShapeType="1"/>
              </p:cNvSpPr>
              <p:nvPr>
                <p:custDataLst>
                  <p:tags r:id="rId1797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4" name="Line 492"/>
              <p:cNvSpPr>
                <a:spLocks noChangeShapeType="1"/>
              </p:cNvSpPr>
              <p:nvPr>
                <p:custDataLst>
                  <p:tags r:id="rId1798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5" name="Line 493"/>
              <p:cNvSpPr>
                <a:spLocks noChangeShapeType="1"/>
              </p:cNvSpPr>
              <p:nvPr>
                <p:custDataLst>
                  <p:tags r:id="rId1799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6" name="Line 494"/>
              <p:cNvSpPr>
                <a:spLocks noChangeShapeType="1"/>
              </p:cNvSpPr>
              <p:nvPr>
                <p:custDataLst>
                  <p:tags r:id="rId1800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7" name="Line 495"/>
              <p:cNvSpPr>
                <a:spLocks noChangeShapeType="1"/>
              </p:cNvSpPr>
              <p:nvPr>
                <p:custDataLst>
                  <p:tags r:id="rId1801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8" name="Line 496"/>
              <p:cNvSpPr>
                <a:spLocks noChangeShapeType="1"/>
              </p:cNvSpPr>
              <p:nvPr>
                <p:custDataLst>
                  <p:tags r:id="rId1802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9" name="Line 497"/>
              <p:cNvSpPr>
                <a:spLocks noChangeShapeType="1"/>
              </p:cNvSpPr>
              <p:nvPr>
                <p:custDataLst>
                  <p:tags r:id="rId1803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0" name="Line 498"/>
              <p:cNvSpPr>
                <a:spLocks noChangeShapeType="1"/>
              </p:cNvSpPr>
              <p:nvPr>
                <p:custDataLst>
                  <p:tags r:id="rId1804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1" name="Line 499"/>
              <p:cNvSpPr>
                <a:spLocks noChangeShapeType="1"/>
              </p:cNvSpPr>
              <p:nvPr>
                <p:custDataLst>
                  <p:tags r:id="rId1805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2" name="Line 500"/>
              <p:cNvSpPr>
                <a:spLocks noChangeShapeType="1"/>
              </p:cNvSpPr>
              <p:nvPr>
                <p:custDataLst>
                  <p:tags r:id="rId1806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3" name="Line 501"/>
              <p:cNvSpPr>
                <a:spLocks noChangeShapeType="1"/>
              </p:cNvSpPr>
              <p:nvPr>
                <p:custDataLst>
                  <p:tags r:id="rId1807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4" name="Line 502"/>
              <p:cNvSpPr>
                <a:spLocks noChangeShapeType="1"/>
              </p:cNvSpPr>
              <p:nvPr>
                <p:custDataLst>
                  <p:tags r:id="rId1808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5" name="Line 503"/>
              <p:cNvSpPr>
                <a:spLocks noChangeShapeType="1"/>
              </p:cNvSpPr>
              <p:nvPr>
                <p:custDataLst>
                  <p:tags r:id="rId1809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6" name="Line 504"/>
              <p:cNvSpPr>
                <a:spLocks noChangeShapeType="1"/>
              </p:cNvSpPr>
              <p:nvPr>
                <p:custDataLst>
                  <p:tags r:id="rId1810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7" name="Line 505"/>
              <p:cNvSpPr>
                <a:spLocks noChangeShapeType="1"/>
              </p:cNvSpPr>
              <p:nvPr>
                <p:custDataLst>
                  <p:tags r:id="rId1811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" name="Line 506"/>
              <p:cNvSpPr>
                <a:spLocks noChangeShapeType="1"/>
              </p:cNvSpPr>
              <p:nvPr>
                <p:custDataLst>
                  <p:tags r:id="rId1812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" name="Line 507"/>
              <p:cNvSpPr>
                <a:spLocks noChangeShapeType="1"/>
              </p:cNvSpPr>
              <p:nvPr>
                <p:custDataLst>
                  <p:tags r:id="rId1813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" name="Line 508"/>
              <p:cNvSpPr>
                <a:spLocks noChangeShapeType="1"/>
              </p:cNvSpPr>
              <p:nvPr>
                <p:custDataLst>
                  <p:tags r:id="rId1814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1" name="Line 509"/>
              <p:cNvSpPr>
                <a:spLocks noChangeShapeType="1"/>
              </p:cNvSpPr>
              <p:nvPr>
                <p:custDataLst>
                  <p:tags r:id="rId1815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2" name="Line 510"/>
              <p:cNvSpPr>
                <a:spLocks noChangeShapeType="1"/>
              </p:cNvSpPr>
              <p:nvPr>
                <p:custDataLst>
                  <p:tags r:id="rId1816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3" name="Line 511"/>
              <p:cNvSpPr>
                <a:spLocks noChangeShapeType="1"/>
              </p:cNvSpPr>
              <p:nvPr>
                <p:custDataLst>
                  <p:tags r:id="rId1817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4" name="Line 512"/>
              <p:cNvSpPr>
                <a:spLocks noChangeShapeType="1"/>
              </p:cNvSpPr>
              <p:nvPr>
                <p:custDataLst>
                  <p:tags r:id="rId1818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5" name="Line 513"/>
              <p:cNvSpPr>
                <a:spLocks noChangeShapeType="1"/>
              </p:cNvSpPr>
              <p:nvPr>
                <p:custDataLst>
                  <p:tags r:id="rId1819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6" name="Line 514"/>
              <p:cNvSpPr>
                <a:spLocks noChangeShapeType="1"/>
              </p:cNvSpPr>
              <p:nvPr>
                <p:custDataLst>
                  <p:tags r:id="rId1820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7" name="Line 515"/>
              <p:cNvSpPr>
                <a:spLocks noChangeShapeType="1"/>
              </p:cNvSpPr>
              <p:nvPr>
                <p:custDataLst>
                  <p:tags r:id="rId1821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8" name="Line 516"/>
              <p:cNvSpPr>
                <a:spLocks noChangeShapeType="1"/>
              </p:cNvSpPr>
              <p:nvPr>
                <p:custDataLst>
                  <p:tags r:id="rId1822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9" name="Line 517"/>
              <p:cNvSpPr>
                <a:spLocks noChangeShapeType="1"/>
              </p:cNvSpPr>
              <p:nvPr>
                <p:custDataLst>
                  <p:tags r:id="rId1823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0" name="Line 518"/>
              <p:cNvSpPr>
                <a:spLocks noChangeShapeType="1"/>
              </p:cNvSpPr>
              <p:nvPr>
                <p:custDataLst>
                  <p:tags r:id="rId1824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1" name="Line 519"/>
              <p:cNvSpPr>
                <a:spLocks noChangeShapeType="1"/>
              </p:cNvSpPr>
              <p:nvPr>
                <p:custDataLst>
                  <p:tags r:id="rId1825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2" name="Line 520"/>
              <p:cNvSpPr>
                <a:spLocks noChangeShapeType="1"/>
              </p:cNvSpPr>
              <p:nvPr>
                <p:custDataLst>
                  <p:tags r:id="rId1826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3" name="Line 521"/>
              <p:cNvSpPr>
                <a:spLocks noChangeShapeType="1"/>
              </p:cNvSpPr>
              <p:nvPr>
                <p:custDataLst>
                  <p:tags r:id="rId1827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4" name="Line 522"/>
              <p:cNvSpPr>
                <a:spLocks noChangeShapeType="1"/>
              </p:cNvSpPr>
              <p:nvPr>
                <p:custDataLst>
                  <p:tags r:id="rId1828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5" name="Line 523"/>
              <p:cNvSpPr>
                <a:spLocks noChangeShapeType="1"/>
              </p:cNvSpPr>
              <p:nvPr>
                <p:custDataLst>
                  <p:tags r:id="rId1829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6" name="Line 524"/>
              <p:cNvSpPr>
                <a:spLocks noChangeShapeType="1"/>
              </p:cNvSpPr>
              <p:nvPr>
                <p:custDataLst>
                  <p:tags r:id="rId1830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7" name="Line 525"/>
              <p:cNvSpPr>
                <a:spLocks noChangeShapeType="1"/>
              </p:cNvSpPr>
              <p:nvPr>
                <p:custDataLst>
                  <p:tags r:id="rId1831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8" name="Line 526"/>
              <p:cNvSpPr>
                <a:spLocks noChangeShapeType="1"/>
              </p:cNvSpPr>
              <p:nvPr>
                <p:custDataLst>
                  <p:tags r:id="rId1832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9" name="Line 527"/>
              <p:cNvSpPr>
                <a:spLocks noChangeShapeType="1"/>
              </p:cNvSpPr>
              <p:nvPr>
                <p:custDataLst>
                  <p:tags r:id="rId1833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0" name="Line 528"/>
              <p:cNvSpPr>
                <a:spLocks noChangeShapeType="1"/>
              </p:cNvSpPr>
              <p:nvPr>
                <p:custDataLst>
                  <p:tags r:id="rId1834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1" name="Line 529"/>
              <p:cNvSpPr>
                <a:spLocks noChangeShapeType="1"/>
              </p:cNvSpPr>
              <p:nvPr>
                <p:custDataLst>
                  <p:tags r:id="rId1835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2" name="Line 530"/>
              <p:cNvSpPr>
                <a:spLocks noChangeShapeType="1"/>
              </p:cNvSpPr>
              <p:nvPr>
                <p:custDataLst>
                  <p:tags r:id="rId1836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3" name="Line 531"/>
              <p:cNvSpPr>
                <a:spLocks noChangeShapeType="1"/>
              </p:cNvSpPr>
              <p:nvPr>
                <p:custDataLst>
                  <p:tags r:id="rId1837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4" name="Line 532"/>
              <p:cNvSpPr>
                <a:spLocks noChangeShapeType="1"/>
              </p:cNvSpPr>
              <p:nvPr>
                <p:custDataLst>
                  <p:tags r:id="rId1838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5" name="Line 533"/>
              <p:cNvSpPr>
                <a:spLocks noChangeShapeType="1"/>
              </p:cNvSpPr>
              <p:nvPr>
                <p:custDataLst>
                  <p:tags r:id="rId1839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6" name="Line 534"/>
              <p:cNvSpPr>
                <a:spLocks noChangeShapeType="1"/>
              </p:cNvSpPr>
              <p:nvPr>
                <p:custDataLst>
                  <p:tags r:id="rId1840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7" name="Line 535"/>
              <p:cNvSpPr>
                <a:spLocks noChangeShapeType="1"/>
              </p:cNvSpPr>
              <p:nvPr>
                <p:custDataLst>
                  <p:tags r:id="rId1841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8" name="Line 536"/>
              <p:cNvSpPr>
                <a:spLocks noChangeShapeType="1"/>
              </p:cNvSpPr>
              <p:nvPr>
                <p:custDataLst>
                  <p:tags r:id="rId1842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9" name="Line 537"/>
              <p:cNvSpPr>
                <a:spLocks noChangeShapeType="1"/>
              </p:cNvSpPr>
              <p:nvPr>
                <p:custDataLst>
                  <p:tags r:id="rId1843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0" name="Line 538"/>
              <p:cNvSpPr>
                <a:spLocks noChangeShapeType="1"/>
              </p:cNvSpPr>
              <p:nvPr>
                <p:custDataLst>
                  <p:tags r:id="rId1844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1" name="Line 539"/>
              <p:cNvSpPr>
                <a:spLocks noChangeShapeType="1"/>
              </p:cNvSpPr>
              <p:nvPr>
                <p:custDataLst>
                  <p:tags r:id="rId1845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2" name="Line 540"/>
              <p:cNvSpPr>
                <a:spLocks noChangeShapeType="1"/>
              </p:cNvSpPr>
              <p:nvPr>
                <p:custDataLst>
                  <p:tags r:id="rId1846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3" name="Line 541"/>
              <p:cNvSpPr>
                <a:spLocks noChangeShapeType="1"/>
              </p:cNvSpPr>
              <p:nvPr>
                <p:custDataLst>
                  <p:tags r:id="rId1847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4" name="Line 542"/>
              <p:cNvSpPr>
                <a:spLocks noChangeShapeType="1"/>
              </p:cNvSpPr>
              <p:nvPr>
                <p:custDataLst>
                  <p:tags r:id="rId1848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5" name="Line 543"/>
              <p:cNvSpPr>
                <a:spLocks noChangeShapeType="1"/>
              </p:cNvSpPr>
              <p:nvPr>
                <p:custDataLst>
                  <p:tags r:id="rId1849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6" name="Freeform 544"/>
              <p:cNvSpPr>
                <a:spLocks/>
              </p:cNvSpPr>
              <p:nvPr>
                <p:custDataLst>
                  <p:tags r:id="rId1850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7" name="Freeform 545"/>
              <p:cNvSpPr>
                <a:spLocks/>
              </p:cNvSpPr>
              <p:nvPr>
                <p:custDataLst>
                  <p:tags r:id="rId1851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8" name="Freeform 546"/>
              <p:cNvSpPr>
                <a:spLocks/>
              </p:cNvSpPr>
              <p:nvPr>
                <p:custDataLst>
                  <p:tags r:id="rId1852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99" name="Group 556"/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4953000" y="4340225"/>
              <a:ext cx="1860550" cy="1374775"/>
              <a:chOff x="1276" y="1911"/>
              <a:chExt cx="2972" cy="2196"/>
            </a:xfrm>
          </p:grpSpPr>
          <p:sp>
            <p:nvSpPr>
              <p:cNvPr id="2400" name="Rectangle 557"/>
              <p:cNvSpPr>
                <a:spLocks noChangeArrowheads="1"/>
              </p:cNvSpPr>
              <p:nvPr>
                <p:custDataLst>
                  <p:tags r:id="rId931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401" name="Rectangle 558"/>
              <p:cNvSpPr>
                <a:spLocks noChangeArrowheads="1"/>
              </p:cNvSpPr>
              <p:nvPr>
                <p:custDataLst>
                  <p:tags r:id="rId932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402" name="Freeform 559"/>
              <p:cNvSpPr>
                <a:spLocks/>
              </p:cNvSpPr>
              <p:nvPr>
                <p:custDataLst>
                  <p:tags r:id="rId933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3" name="Freeform 560"/>
              <p:cNvSpPr>
                <a:spLocks/>
              </p:cNvSpPr>
              <p:nvPr>
                <p:custDataLst>
                  <p:tags r:id="rId934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4" name="Line 561"/>
              <p:cNvSpPr>
                <a:spLocks noChangeShapeType="1"/>
              </p:cNvSpPr>
              <p:nvPr>
                <p:custDataLst>
                  <p:tags r:id="rId935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5" name="Line 562"/>
              <p:cNvSpPr>
                <a:spLocks noChangeShapeType="1"/>
              </p:cNvSpPr>
              <p:nvPr>
                <p:custDataLst>
                  <p:tags r:id="rId936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6" name="Line 563"/>
              <p:cNvSpPr>
                <a:spLocks noChangeShapeType="1"/>
              </p:cNvSpPr>
              <p:nvPr>
                <p:custDataLst>
                  <p:tags r:id="rId937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7" name="Rectangle 564"/>
              <p:cNvSpPr>
                <a:spLocks noChangeArrowheads="1"/>
              </p:cNvSpPr>
              <p:nvPr>
                <p:custDataLst>
                  <p:tags r:id="rId938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408" name="Freeform 565"/>
              <p:cNvSpPr>
                <a:spLocks/>
              </p:cNvSpPr>
              <p:nvPr>
                <p:custDataLst>
                  <p:tags r:id="rId939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9" name="Freeform 566"/>
              <p:cNvSpPr>
                <a:spLocks/>
              </p:cNvSpPr>
              <p:nvPr>
                <p:custDataLst>
                  <p:tags r:id="rId940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0" name="Line 567"/>
              <p:cNvSpPr>
                <a:spLocks noChangeShapeType="1"/>
              </p:cNvSpPr>
              <p:nvPr>
                <p:custDataLst>
                  <p:tags r:id="rId941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1" name="Line 568"/>
              <p:cNvSpPr>
                <a:spLocks noChangeShapeType="1"/>
              </p:cNvSpPr>
              <p:nvPr>
                <p:custDataLst>
                  <p:tags r:id="rId942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2" name="Line 569"/>
              <p:cNvSpPr>
                <a:spLocks noChangeShapeType="1"/>
              </p:cNvSpPr>
              <p:nvPr>
                <p:custDataLst>
                  <p:tags r:id="rId943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3" name="Rectangle 570"/>
              <p:cNvSpPr>
                <a:spLocks noChangeArrowheads="1"/>
              </p:cNvSpPr>
              <p:nvPr>
                <p:custDataLst>
                  <p:tags r:id="rId944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414" name="Freeform 571"/>
              <p:cNvSpPr>
                <a:spLocks/>
              </p:cNvSpPr>
              <p:nvPr>
                <p:custDataLst>
                  <p:tags r:id="rId945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5" name="Freeform 572"/>
              <p:cNvSpPr>
                <a:spLocks/>
              </p:cNvSpPr>
              <p:nvPr>
                <p:custDataLst>
                  <p:tags r:id="rId946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6" name="Line 573"/>
              <p:cNvSpPr>
                <a:spLocks noChangeShapeType="1"/>
              </p:cNvSpPr>
              <p:nvPr>
                <p:custDataLst>
                  <p:tags r:id="rId947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7" name="Line 574"/>
              <p:cNvSpPr>
                <a:spLocks noChangeShapeType="1"/>
              </p:cNvSpPr>
              <p:nvPr>
                <p:custDataLst>
                  <p:tags r:id="rId948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8" name="Line 575"/>
              <p:cNvSpPr>
                <a:spLocks noChangeShapeType="1"/>
              </p:cNvSpPr>
              <p:nvPr>
                <p:custDataLst>
                  <p:tags r:id="rId949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9" name="Rectangle 576"/>
              <p:cNvSpPr>
                <a:spLocks noChangeArrowheads="1"/>
              </p:cNvSpPr>
              <p:nvPr>
                <p:custDataLst>
                  <p:tags r:id="rId950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420" name="Freeform 577"/>
              <p:cNvSpPr>
                <a:spLocks/>
              </p:cNvSpPr>
              <p:nvPr>
                <p:custDataLst>
                  <p:tags r:id="rId951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1" name="Freeform 578"/>
              <p:cNvSpPr>
                <a:spLocks/>
              </p:cNvSpPr>
              <p:nvPr>
                <p:custDataLst>
                  <p:tags r:id="rId952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2" name="Line 579"/>
              <p:cNvSpPr>
                <a:spLocks noChangeShapeType="1"/>
              </p:cNvSpPr>
              <p:nvPr>
                <p:custDataLst>
                  <p:tags r:id="rId953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3" name="Line 580"/>
              <p:cNvSpPr>
                <a:spLocks noChangeShapeType="1"/>
              </p:cNvSpPr>
              <p:nvPr>
                <p:custDataLst>
                  <p:tags r:id="rId954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4" name="Line 581"/>
              <p:cNvSpPr>
                <a:spLocks noChangeShapeType="1"/>
              </p:cNvSpPr>
              <p:nvPr>
                <p:custDataLst>
                  <p:tags r:id="rId955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5" name="Rectangle 582"/>
              <p:cNvSpPr>
                <a:spLocks noChangeArrowheads="1"/>
              </p:cNvSpPr>
              <p:nvPr>
                <p:custDataLst>
                  <p:tags r:id="rId956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426" name="Rectangle 583"/>
              <p:cNvSpPr>
                <a:spLocks noChangeArrowheads="1"/>
              </p:cNvSpPr>
              <p:nvPr>
                <p:custDataLst>
                  <p:tags r:id="rId957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427" name="Rectangle 584"/>
              <p:cNvSpPr>
                <a:spLocks noChangeArrowheads="1"/>
              </p:cNvSpPr>
              <p:nvPr>
                <p:custDataLst>
                  <p:tags r:id="rId958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428" name="Rectangle 585"/>
              <p:cNvSpPr>
                <a:spLocks noChangeArrowheads="1"/>
              </p:cNvSpPr>
              <p:nvPr>
                <p:custDataLst>
                  <p:tags r:id="rId959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429" name="Rectangle 586"/>
              <p:cNvSpPr>
                <a:spLocks noChangeArrowheads="1"/>
              </p:cNvSpPr>
              <p:nvPr>
                <p:custDataLst>
                  <p:tags r:id="rId960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430" name="Freeform 587"/>
              <p:cNvSpPr>
                <a:spLocks/>
              </p:cNvSpPr>
              <p:nvPr>
                <p:custDataLst>
                  <p:tags r:id="rId961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1" name="Freeform 588"/>
              <p:cNvSpPr>
                <a:spLocks/>
              </p:cNvSpPr>
              <p:nvPr>
                <p:custDataLst>
                  <p:tags r:id="rId962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2" name="Freeform 589"/>
              <p:cNvSpPr>
                <a:spLocks/>
              </p:cNvSpPr>
              <p:nvPr>
                <p:custDataLst>
                  <p:tags r:id="rId963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3" name="Freeform 590"/>
              <p:cNvSpPr>
                <a:spLocks/>
              </p:cNvSpPr>
              <p:nvPr>
                <p:custDataLst>
                  <p:tags r:id="rId964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4" name="Freeform 591"/>
              <p:cNvSpPr>
                <a:spLocks/>
              </p:cNvSpPr>
              <p:nvPr>
                <p:custDataLst>
                  <p:tags r:id="rId965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5" name="Freeform 592"/>
              <p:cNvSpPr>
                <a:spLocks/>
              </p:cNvSpPr>
              <p:nvPr>
                <p:custDataLst>
                  <p:tags r:id="rId966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6" name="Line 593"/>
              <p:cNvSpPr>
                <a:spLocks noChangeShapeType="1"/>
              </p:cNvSpPr>
              <p:nvPr>
                <p:custDataLst>
                  <p:tags r:id="rId967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7" name="Line 594"/>
              <p:cNvSpPr>
                <a:spLocks noChangeShapeType="1"/>
              </p:cNvSpPr>
              <p:nvPr>
                <p:custDataLst>
                  <p:tags r:id="rId968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8" name="Rectangle 595"/>
              <p:cNvSpPr>
                <a:spLocks noChangeArrowheads="1"/>
              </p:cNvSpPr>
              <p:nvPr>
                <p:custDataLst>
                  <p:tags r:id="rId969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439" name="Rectangle 596"/>
              <p:cNvSpPr>
                <a:spLocks noChangeArrowheads="1"/>
              </p:cNvSpPr>
              <p:nvPr>
                <p:custDataLst>
                  <p:tags r:id="rId970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440" name="Rectangle 597"/>
              <p:cNvSpPr>
                <a:spLocks noChangeArrowheads="1"/>
              </p:cNvSpPr>
              <p:nvPr>
                <p:custDataLst>
                  <p:tags r:id="rId971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441" name="Rectangle 598"/>
              <p:cNvSpPr>
                <a:spLocks noChangeArrowheads="1"/>
              </p:cNvSpPr>
              <p:nvPr>
                <p:custDataLst>
                  <p:tags r:id="rId972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442" name="Rectangle 599"/>
              <p:cNvSpPr>
                <a:spLocks noChangeArrowheads="1"/>
              </p:cNvSpPr>
              <p:nvPr>
                <p:custDataLst>
                  <p:tags r:id="rId973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443" name="Rectangle 600"/>
              <p:cNvSpPr>
                <a:spLocks noChangeArrowheads="1"/>
              </p:cNvSpPr>
              <p:nvPr>
                <p:custDataLst>
                  <p:tags r:id="rId974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444" name="Rectangle 601"/>
              <p:cNvSpPr>
                <a:spLocks noChangeArrowheads="1"/>
              </p:cNvSpPr>
              <p:nvPr>
                <p:custDataLst>
                  <p:tags r:id="rId975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445" name="Rectangle 602"/>
              <p:cNvSpPr>
                <a:spLocks noChangeArrowheads="1"/>
              </p:cNvSpPr>
              <p:nvPr>
                <p:custDataLst>
                  <p:tags r:id="rId976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446" name="Rectangle 603"/>
              <p:cNvSpPr>
                <a:spLocks noChangeArrowheads="1"/>
              </p:cNvSpPr>
              <p:nvPr>
                <p:custDataLst>
                  <p:tags r:id="rId977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447" name="Rectangle 604"/>
              <p:cNvSpPr>
                <a:spLocks noChangeArrowheads="1"/>
              </p:cNvSpPr>
              <p:nvPr>
                <p:custDataLst>
                  <p:tags r:id="rId978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448" name="Rectangle 605"/>
              <p:cNvSpPr>
                <a:spLocks noChangeArrowheads="1"/>
              </p:cNvSpPr>
              <p:nvPr>
                <p:custDataLst>
                  <p:tags r:id="rId979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449" name="Rectangle 606"/>
              <p:cNvSpPr>
                <a:spLocks noChangeArrowheads="1"/>
              </p:cNvSpPr>
              <p:nvPr>
                <p:custDataLst>
                  <p:tags r:id="rId980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450" name="Freeform 607"/>
              <p:cNvSpPr>
                <a:spLocks/>
              </p:cNvSpPr>
              <p:nvPr>
                <p:custDataLst>
                  <p:tags r:id="rId981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1" name="Freeform 608"/>
              <p:cNvSpPr>
                <a:spLocks/>
              </p:cNvSpPr>
              <p:nvPr>
                <p:custDataLst>
                  <p:tags r:id="rId982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2" name="Freeform 609"/>
              <p:cNvSpPr>
                <a:spLocks/>
              </p:cNvSpPr>
              <p:nvPr>
                <p:custDataLst>
                  <p:tags r:id="rId983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3" name="Freeform 610"/>
              <p:cNvSpPr>
                <a:spLocks/>
              </p:cNvSpPr>
              <p:nvPr>
                <p:custDataLst>
                  <p:tags r:id="rId984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4" name="Line 611"/>
              <p:cNvSpPr>
                <a:spLocks noChangeShapeType="1"/>
              </p:cNvSpPr>
              <p:nvPr>
                <p:custDataLst>
                  <p:tags r:id="rId985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5" name="Line 612"/>
              <p:cNvSpPr>
                <a:spLocks noChangeShapeType="1"/>
              </p:cNvSpPr>
              <p:nvPr>
                <p:custDataLst>
                  <p:tags r:id="rId986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6" name="Freeform 613"/>
              <p:cNvSpPr>
                <a:spLocks/>
              </p:cNvSpPr>
              <p:nvPr>
                <p:custDataLst>
                  <p:tags r:id="rId987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7" name="Freeform 614"/>
              <p:cNvSpPr>
                <a:spLocks/>
              </p:cNvSpPr>
              <p:nvPr>
                <p:custDataLst>
                  <p:tags r:id="rId988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8" name="Freeform 615"/>
              <p:cNvSpPr>
                <a:spLocks/>
              </p:cNvSpPr>
              <p:nvPr>
                <p:custDataLst>
                  <p:tags r:id="rId989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9" name="Freeform 616"/>
              <p:cNvSpPr>
                <a:spLocks/>
              </p:cNvSpPr>
              <p:nvPr>
                <p:custDataLst>
                  <p:tags r:id="rId990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0" name="Freeform 617"/>
              <p:cNvSpPr>
                <a:spLocks/>
              </p:cNvSpPr>
              <p:nvPr>
                <p:custDataLst>
                  <p:tags r:id="rId991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1" name="Freeform 618"/>
              <p:cNvSpPr>
                <a:spLocks/>
              </p:cNvSpPr>
              <p:nvPr>
                <p:custDataLst>
                  <p:tags r:id="rId992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2" name="Freeform 619"/>
              <p:cNvSpPr>
                <a:spLocks/>
              </p:cNvSpPr>
              <p:nvPr>
                <p:custDataLst>
                  <p:tags r:id="rId993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3" name="Freeform 620"/>
              <p:cNvSpPr>
                <a:spLocks/>
              </p:cNvSpPr>
              <p:nvPr>
                <p:custDataLst>
                  <p:tags r:id="rId994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4" name="Line 621"/>
              <p:cNvSpPr>
                <a:spLocks noChangeShapeType="1"/>
              </p:cNvSpPr>
              <p:nvPr>
                <p:custDataLst>
                  <p:tags r:id="rId995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5" name="Line 622"/>
              <p:cNvSpPr>
                <a:spLocks noChangeShapeType="1"/>
              </p:cNvSpPr>
              <p:nvPr>
                <p:custDataLst>
                  <p:tags r:id="rId996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6" name="Line 623"/>
              <p:cNvSpPr>
                <a:spLocks noChangeShapeType="1"/>
              </p:cNvSpPr>
              <p:nvPr>
                <p:custDataLst>
                  <p:tags r:id="rId997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" name="Line 624"/>
              <p:cNvSpPr>
                <a:spLocks noChangeShapeType="1"/>
              </p:cNvSpPr>
              <p:nvPr>
                <p:custDataLst>
                  <p:tags r:id="rId998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" name="Line 625"/>
              <p:cNvSpPr>
                <a:spLocks noChangeShapeType="1"/>
              </p:cNvSpPr>
              <p:nvPr>
                <p:custDataLst>
                  <p:tags r:id="rId999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9" name="Line 626"/>
              <p:cNvSpPr>
                <a:spLocks noChangeShapeType="1"/>
              </p:cNvSpPr>
              <p:nvPr>
                <p:custDataLst>
                  <p:tags r:id="rId1000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0" name="Line 627"/>
              <p:cNvSpPr>
                <a:spLocks noChangeShapeType="1"/>
              </p:cNvSpPr>
              <p:nvPr>
                <p:custDataLst>
                  <p:tags r:id="rId1001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1" name="Line 628"/>
              <p:cNvSpPr>
                <a:spLocks noChangeShapeType="1"/>
              </p:cNvSpPr>
              <p:nvPr>
                <p:custDataLst>
                  <p:tags r:id="rId1002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2" name="Line 629"/>
              <p:cNvSpPr>
                <a:spLocks noChangeShapeType="1"/>
              </p:cNvSpPr>
              <p:nvPr>
                <p:custDataLst>
                  <p:tags r:id="rId1003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3" name="Line 630"/>
              <p:cNvSpPr>
                <a:spLocks noChangeShapeType="1"/>
              </p:cNvSpPr>
              <p:nvPr>
                <p:custDataLst>
                  <p:tags r:id="rId1004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4" name="Line 631"/>
              <p:cNvSpPr>
                <a:spLocks noChangeShapeType="1"/>
              </p:cNvSpPr>
              <p:nvPr>
                <p:custDataLst>
                  <p:tags r:id="rId1005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5" name="Line 632"/>
              <p:cNvSpPr>
                <a:spLocks noChangeShapeType="1"/>
              </p:cNvSpPr>
              <p:nvPr>
                <p:custDataLst>
                  <p:tags r:id="rId1006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6" name="Line 633"/>
              <p:cNvSpPr>
                <a:spLocks noChangeShapeType="1"/>
              </p:cNvSpPr>
              <p:nvPr>
                <p:custDataLst>
                  <p:tags r:id="rId1007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7" name="Line 634"/>
              <p:cNvSpPr>
                <a:spLocks noChangeShapeType="1"/>
              </p:cNvSpPr>
              <p:nvPr>
                <p:custDataLst>
                  <p:tags r:id="rId1008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8" name="Freeform 635"/>
              <p:cNvSpPr>
                <a:spLocks/>
              </p:cNvSpPr>
              <p:nvPr>
                <p:custDataLst>
                  <p:tags r:id="rId1009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9" name="Freeform 636"/>
              <p:cNvSpPr>
                <a:spLocks/>
              </p:cNvSpPr>
              <p:nvPr>
                <p:custDataLst>
                  <p:tags r:id="rId1010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0" name="Rectangle 637"/>
              <p:cNvSpPr>
                <a:spLocks noChangeArrowheads="1"/>
              </p:cNvSpPr>
              <p:nvPr>
                <p:custDataLst>
                  <p:tags r:id="rId1011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481" name="Rectangle 638"/>
              <p:cNvSpPr>
                <a:spLocks noChangeArrowheads="1"/>
              </p:cNvSpPr>
              <p:nvPr>
                <p:custDataLst>
                  <p:tags r:id="rId1012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482" name="Rectangle 639"/>
              <p:cNvSpPr>
                <a:spLocks noChangeArrowheads="1"/>
              </p:cNvSpPr>
              <p:nvPr>
                <p:custDataLst>
                  <p:tags r:id="rId1013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483" name="Rectangle 640"/>
              <p:cNvSpPr>
                <a:spLocks noChangeArrowheads="1"/>
              </p:cNvSpPr>
              <p:nvPr>
                <p:custDataLst>
                  <p:tags r:id="rId1014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484" name="Rectangle 641"/>
              <p:cNvSpPr>
                <a:spLocks noChangeArrowheads="1"/>
              </p:cNvSpPr>
              <p:nvPr>
                <p:custDataLst>
                  <p:tags r:id="rId1015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485" name="Rectangle 642"/>
              <p:cNvSpPr>
                <a:spLocks noChangeArrowheads="1"/>
              </p:cNvSpPr>
              <p:nvPr>
                <p:custDataLst>
                  <p:tags r:id="rId1016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486" name="Rectangle 643"/>
              <p:cNvSpPr>
                <a:spLocks noChangeArrowheads="1"/>
              </p:cNvSpPr>
              <p:nvPr>
                <p:custDataLst>
                  <p:tags r:id="rId1017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487" name="Rectangle 644"/>
              <p:cNvSpPr>
                <a:spLocks noChangeArrowheads="1"/>
              </p:cNvSpPr>
              <p:nvPr>
                <p:custDataLst>
                  <p:tags r:id="rId1018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488" name="Line 645"/>
              <p:cNvSpPr>
                <a:spLocks noChangeShapeType="1"/>
              </p:cNvSpPr>
              <p:nvPr>
                <p:custDataLst>
                  <p:tags r:id="rId1019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9" name="Line 646"/>
              <p:cNvSpPr>
                <a:spLocks noChangeShapeType="1"/>
              </p:cNvSpPr>
              <p:nvPr>
                <p:custDataLst>
                  <p:tags r:id="rId1020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0" name="Line 647"/>
              <p:cNvSpPr>
                <a:spLocks noChangeShapeType="1"/>
              </p:cNvSpPr>
              <p:nvPr>
                <p:custDataLst>
                  <p:tags r:id="rId1021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1" name="Line 648"/>
              <p:cNvSpPr>
                <a:spLocks noChangeShapeType="1"/>
              </p:cNvSpPr>
              <p:nvPr>
                <p:custDataLst>
                  <p:tags r:id="rId1022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2" name="Line 649"/>
              <p:cNvSpPr>
                <a:spLocks noChangeShapeType="1"/>
              </p:cNvSpPr>
              <p:nvPr>
                <p:custDataLst>
                  <p:tags r:id="rId1023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" name="Line 650"/>
              <p:cNvSpPr>
                <a:spLocks noChangeShapeType="1"/>
              </p:cNvSpPr>
              <p:nvPr>
                <p:custDataLst>
                  <p:tags r:id="rId1024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4" name="Line 651"/>
              <p:cNvSpPr>
                <a:spLocks noChangeShapeType="1"/>
              </p:cNvSpPr>
              <p:nvPr>
                <p:custDataLst>
                  <p:tags r:id="rId1025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5" name="Line 652"/>
              <p:cNvSpPr>
                <a:spLocks noChangeShapeType="1"/>
              </p:cNvSpPr>
              <p:nvPr>
                <p:custDataLst>
                  <p:tags r:id="rId1026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6" name="Line 653"/>
              <p:cNvSpPr>
                <a:spLocks noChangeShapeType="1"/>
              </p:cNvSpPr>
              <p:nvPr>
                <p:custDataLst>
                  <p:tags r:id="rId1027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7" name="Line 654"/>
              <p:cNvSpPr>
                <a:spLocks noChangeShapeType="1"/>
              </p:cNvSpPr>
              <p:nvPr>
                <p:custDataLst>
                  <p:tags r:id="rId1028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8" name="Rectangle 655"/>
              <p:cNvSpPr>
                <a:spLocks noChangeArrowheads="1"/>
              </p:cNvSpPr>
              <p:nvPr>
                <p:custDataLst>
                  <p:tags r:id="rId1029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499" name="Rectangle 656"/>
              <p:cNvSpPr>
                <a:spLocks noChangeArrowheads="1"/>
              </p:cNvSpPr>
              <p:nvPr>
                <p:custDataLst>
                  <p:tags r:id="rId1030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500" name="Rectangle 657"/>
              <p:cNvSpPr>
                <a:spLocks noChangeArrowheads="1"/>
              </p:cNvSpPr>
              <p:nvPr>
                <p:custDataLst>
                  <p:tags r:id="rId1031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01" name="Rectangle 658"/>
              <p:cNvSpPr>
                <a:spLocks noChangeArrowheads="1"/>
              </p:cNvSpPr>
              <p:nvPr>
                <p:custDataLst>
                  <p:tags r:id="rId1032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502" name="Freeform 659"/>
              <p:cNvSpPr>
                <a:spLocks/>
              </p:cNvSpPr>
              <p:nvPr>
                <p:custDataLst>
                  <p:tags r:id="rId1033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3" name="Freeform 660"/>
              <p:cNvSpPr>
                <a:spLocks/>
              </p:cNvSpPr>
              <p:nvPr>
                <p:custDataLst>
                  <p:tags r:id="rId1034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4" name="Freeform 661"/>
              <p:cNvSpPr>
                <a:spLocks/>
              </p:cNvSpPr>
              <p:nvPr>
                <p:custDataLst>
                  <p:tags r:id="rId1035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5" name="Freeform 662"/>
              <p:cNvSpPr>
                <a:spLocks/>
              </p:cNvSpPr>
              <p:nvPr>
                <p:custDataLst>
                  <p:tags r:id="rId1036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6" name="Freeform 663"/>
              <p:cNvSpPr>
                <a:spLocks/>
              </p:cNvSpPr>
              <p:nvPr>
                <p:custDataLst>
                  <p:tags r:id="rId1037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7" name="Freeform 664"/>
              <p:cNvSpPr>
                <a:spLocks/>
              </p:cNvSpPr>
              <p:nvPr>
                <p:custDataLst>
                  <p:tags r:id="rId1038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8" name="Line 665"/>
              <p:cNvSpPr>
                <a:spLocks noChangeShapeType="1"/>
              </p:cNvSpPr>
              <p:nvPr>
                <p:custDataLst>
                  <p:tags r:id="rId1039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9" name="Line 666"/>
              <p:cNvSpPr>
                <a:spLocks noChangeShapeType="1"/>
              </p:cNvSpPr>
              <p:nvPr>
                <p:custDataLst>
                  <p:tags r:id="rId1040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0" name="Line 667"/>
              <p:cNvSpPr>
                <a:spLocks noChangeShapeType="1"/>
              </p:cNvSpPr>
              <p:nvPr>
                <p:custDataLst>
                  <p:tags r:id="rId1041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1" name="Line 668"/>
              <p:cNvSpPr>
                <a:spLocks noChangeShapeType="1"/>
              </p:cNvSpPr>
              <p:nvPr>
                <p:custDataLst>
                  <p:tags r:id="rId1042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2" name="Line 669"/>
              <p:cNvSpPr>
                <a:spLocks noChangeShapeType="1"/>
              </p:cNvSpPr>
              <p:nvPr>
                <p:custDataLst>
                  <p:tags r:id="rId1043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3" name="Line 670"/>
              <p:cNvSpPr>
                <a:spLocks noChangeShapeType="1"/>
              </p:cNvSpPr>
              <p:nvPr>
                <p:custDataLst>
                  <p:tags r:id="rId1044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4" name="Rectangle 671"/>
              <p:cNvSpPr>
                <a:spLocks noChangeArrowheads="1"/>
              </p:cNvSpPr>
              <p:nvPr>
                <p:custDataLst>
                  <p:tags r:id="rId1045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15" name="Rectangle 672"/>
              <p:cNvSpPr>
                <a:spLocks noChangeArrowheads="1"/>
              </p:cNvSpPr>
              <p:nvPr>
                <p:custDataLst>
                  <p:tags r:id="rId1046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2516" name="Line 673"/>
              <p:cNvSpPr>
                <a:spLocks noChangeShapeType="1"/>
              </p:cNvSpPr>
              <p:nvPr>
                <p:custDataLst>
                  <p:tags r:id="rId1047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7" name="Rectangle 674"/>
              <p:cNvSpPr>
                <a:spLocks noChangeArrowheads="1"/>
              </p:cNvSpPr>
              <p:nvPr>
                <p:custDataLst>
                  <p:tags r:id="rId1048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518" name="Rectangle 675"/>
              <p:cNvSpPr>
                <a:spLocks noChangeArrowheads="1"/>
              </p:cNvSpPr>
              <p:nvPr>
                <p:custDataLst>
                  <p:tags r:id="rId1049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519" name="Rectangle 676"/>
              <p:cNvSpPr>
                <a:spLocks noChangeArrowheads="1"/>
              </p:cNvSpPr>
              <p:nvPr>
                <p:custDataLst>
                  <p:tags r:id="rId1050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520" name="Rectangle 677"/>
              <p:cNvSpPr>
                <a:spLocks noChangeArrowheads="1"/>
              </p:cNvSpPr>
              <p:nvPr>
                <p:custDataLst>
                  <p:tags r:id="rId1051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521" name="Line 678"/>
              <p:cNvSpPr>
                <a:spLocks noChangeShapeType="1"/>
              </p:cNvSpPr>
              <p:nvPr>
                <p:custDataLst>
                  <p:tags r:id="rId1052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2" name="Line 679"/>
              <p:cNvSpPr>
                <a:spLocks noChangeShapeType="1"/>
              </p:cNvSpPr>
              <p:nvPr>
                <p:custDataLst>
                  <p:tags r:id="rId1053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3" name="Line 680"/>
              <p:cNvSpPr>
                <a:spLocks noChangeShapeType="1"/>
              </p:cNvSpPr>
              <p:nvPr>
                <p:custDataLst>
                  <p:tags r:id="rId1054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4" name="Line 681"/>
              <p:cNvSpPr>
                <a:spLocks noChangeShapeType="1"/>
              </p:cNvSpPr>
              <p:nvPr>
                <p:custDataLst>
                  <p:tags r:id="rId1055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5" name="Rectangle 682"/>
              <p:cNvSpPr>
                <a:spLocks noChangeArrowheads="1"/>
              </p:cNvSpPr>
              <p:nvPr>
                <p:custDataLst>
                  <p:tags r:id="rId1056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26" name="Rectangle 683"/>
              <p:cNvSpPr>
                <a:spLocks noChangeArrowheads="1"/>
              </p:cNvSpPr>
              <p:nvPr>
                <p:custDataLst>
                  <p:tags r:id="rId1057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527" name="Rectangle 684"/>
              <p:cNvSpPr>
                <a:spLocks noChangeArrowheads="1"/>
              </p:cNvSpPr>
              <p:nvPr>
                <p:custDataLst>
                  <p:tags r:id="rId1058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528" name="Rectangle 685"/>
              <p:cNvSpPr>
                <a:spLocks noChangeArrowheads="1"/>
              </p:cNvSpPr>
              <p:nvPr>
                <p:custDataLst>
                  <p:tags r:id="rId1059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529" name="Rectangle 686"/>
              <p:cNvSpPr>
                <a:spLocks noChangeArrowheads="1"/>
              </p:cNvSpPr>
              <p:nvPr>
                <p:custDataLst>
                  <p:tags r:id="rId1060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530" name="Rectangle 687"/>
              <p:cNvSpPr>
                <a:spLocks noChangeArrowheads="1"/>
              </p:cNvSpPr>
              <p:nvPr>
                <p:custDataLst>
                  <p:tags r:id="rId1061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531" name="Rectangle 688"/>
              <p:cNvSpPr>
                <a:spLocks noChangeArrowheads="1"/>
              </p:cNvSpPr>
              <p:nvPr>
                <p:custDataLst>
                  <p:tags r:id="rId1062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532" name="Rectangle 689"/>
              <p:cNvSpPr>
                <a:spLocks noChangeArrowheads="1"/>
              </p:cNvSpPr>
              <p:nvPr>
                <p:custDataLst>
                  <p:tags r:id="rId1063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533" name="Rectangle 690"/>
              <p:cNvSpPr>
                <a:spLocks noChangeArrowheads="1"/>
              </p:cNvSpPr>
              <p:nvPr>
                <p:custDataLst>
                  <p:tags r:id="rId1064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34" name="Rectangle 691"/>
              <p:cNvSpPr>
                <a:spLocks noChangeArrowheads="1"/>
              </p:cNvSpPr>
              <p:nvPr>
                <p:custDataLst>
                  <p:tags r:id="rId1065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535" name="Rectangle 692"/>
              <p:cNvSpPr>
                <a:spLocks noChangeArrowheads="1"/>
              </p:cNvSpPr>
              <p:nvPr>
                <p:custDataLst>
                  <p:tags r:id="rId1066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536" name="Rectangle 693"/>
              <p:cNvSpPr>
                <a:spLocks noChangeArrowheads="1"/>
              </p:cNvSpPr>
              <p:nvPr>
                <p:custDataLst>
                  <p:tags r:id="rId1067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537" name="Rectangle 694"/>
              <p:cNvSpPr>
                <a:spLocks noChangeArrowheads="1"/>
              </p:cNvSpPr>
              <p:nvPr>
                <p:custDataLst>
                  <p:tags r:id="rId1068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538" name="Rectangle 695"/>
              <p:cNvSpPr>
                <a:spLocks noChangeArrowheads="1"/>
              </p:cNvSpPr>
              <p:nvPr>
                <p:custDataLst>
                  <p:tags r:id="rId1069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539" name="Rectangle 696"/>
              <p:cNvSpPr>
                <a:spLocks noChangeArrowheads="1"/>
              </p:cNvSpPr>
              <p:nvPr>
                <p:custDataLst>
                  <p:tags r:id="rId1070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540" name="Rectangle 697"/>
              <p:cNvSpPr>
                <a:spLocks noChangeArrowheads="1"/>
              </p:cNvSpPr>
              <p:nvPr>
                <p:custDataLst>
                  <p:tags r:id="rId1071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541" name="Rectangle 698"/>
              <p:cNvSpPr>
                <a:spLocks noChangeArrowheads="1"/>
              </p:cNvSpPr>
              <p:nvPr>
                <p:custDataLst>
                  <p:tags r:id="rId1072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42" name="Rectangle 699"/>
              <p:cNvSpPr>
                <a:spLocks noChangeArrowheads="1"/>
              </p:cNvSpPr>
              <p:nvPr>
                <p:custDataLst>
                  <p:tags r:id="rId1073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543" name="Rectangle 700"/>
              <p:cNvSpPr>
                <a:spLocks noChangeArrowheads="1"/>
              </p:cNvSpPr>
              <p:nvPr>
                <p:custDataLst>
                  <p:tags r:id="rId1074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544" name="Rectangle 701"/>
              <p:cNvSpPr>
                <a:spLocks noChangeArrowheads="1"/>
              </p:cNvSpPr>
              <p:nvPr>
                <p:custDataLst>
                  <p:tags r:id="rId1075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545" name="Rectangle 702"/>
              <p:cNvSpPr>
                <a:spLocks noChangeArrowheads="1"/>
              </p:cNvSpPr>
              <p:nvPr>
                <p:custDataLst>
                  <p:tags r:id="rId1076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546" name="Rectangle 703"/>
              <p:cNvSpPr>
                <a:spLocks noChangeArrowheads="1"/>
              </p:cNvSpPr>
              <p:nvPr>
                <p:custDataLst>
                  <p:tags r:id="rId1077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547" name="Rectangle 704"/>
              <p:cNvSpPr>
                <a:spLocks noChangeArrowheads="1"/>
              </p:cNvSpPr>
              <p:nvPr>
                <p:custDataLst>
                  <p:tags r:id="rId1078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548" name="Rectangle 705"/>
              <p:cNvSpPr>
                <a:spLocks noChangeArrowheads="1"/>
              </p:cNvSpPr>
              <p:nvPr>
                <p:custDataLst>
                  <p:tags r:id="rId1079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549" name="Rectangle 706"/>
              <p:cNvSpPr>
                <a:spLocks noChangeArrowheads="1"/>
              </p:cNvSpPr>
              <p:nvPr>
                <p:custDataLst>
                  <p:tags r:id="rId1080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50" name="Rectangle 707"/>
              <p:cNvSpPr>
                <a:spLocks noChangeArrowheads="1"/>
              </p:cNvSpPr>
              <p:nvPr>
                <p:custDataLst>
                  <p:tags r:id="rId1081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551" name="Line 708"/>
              <p:cNvSpPr>
                <a:spLocks noChangeShapeType="1"/>
              </p:cNvSpPr>
              <p:nvPr>
                <p:custDataLst>
                  <p:tags r:id="rId1082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2" name="Line 709"/>
              <p:cNvSpPr>
                <a:spLocks noChangeShapeType="1"/>
              </p:cNvSpPr>
              <p:nvPr>
                <p:custDataLst>
                  <p:tags r:id="rId1083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3" name="Line 710"/>
              <p:cNvSpPr>
                <a:spLocks noChangeShapeType="1"/>
              </p:cNvSpPr>
              <p:nvPr>
                <p:custDataLst>
                  <p:tags r:id="rId1084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4" name="Line 711"/>
              <p:cNvSpPr>
                <a:spLocks noChangeShapeType="1"/>
              </p:cNvSpPr>
              <p:nvPr>
                <p:custDataLst>
                  <p:tags r:id="rId1085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5" name="Line 712"/>
              <p:cNvSpPr>
                <a:spLocks noChangeShapeType="1"/>
              </p:cNvSpPr>
              <p:nvPr>
                <p:custDataLst>
                  <p:tags r:id="rId1086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6" name="Line 713"/>
              <p:cNvSpPr>
                <a:spLocks noChangeShapeType="1"/>
              </p:cNvSpPr>
              <p:nvPr>
                <p:custDataLst>
                  <p:tags r:id="rId1087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7" name="Line 714"/>
              <p:cNvSpPr>
                <a:spLocks noChangeShapeType="1"/>
              </p:cNvSpPr>
              <p:nvPr>
                <p:custDataLst>
                  <p:tags r:id="rId1088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8" name="Line 715"/>
              <p:cNvSpPr>
                <a:spLocks noChangeShapeType="1"/>
              </p:cNvSpPr>
              <p:nvPr>
                <p:custDataLst>
                  <p:tags r:id="rId1089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9" name="Line 716"/>
              <p:cNvSpPr>
                <a:spLocks noChangeShapeType="1"/>
              </p:cNvSpPr>
              <p:nvPr>
                <p:custDataLst>
                  <p:tags r:id="rId1090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" name="Line 717"/>
              <p:cNvSpPr>
                <a:spLocks noChangeShapeType="1"/>
              </p:cNvSpPr>
              <p:nvPr>
                <p:custDataLst>
                  <p:tags r:id="rId1091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" name="Line 718"/>
              <p:cNvSpPr>
                <a:spLocks noChangeShapeType="1"/>
              </p:cNvSpPr>
              <p:nvPr>
                <p:custDataLst>
                  <p:tags r:id="rId1092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" name="Line 719"/>
              <p:cNvSpPr>
                <a:spLocks noChangeShapeType="1"/>
              </p:cNvSpPr>
              <p:nvPr>
                <p:custDataLst>
                  <p:tags r:id="rId1093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" name="Line 720"/>
              <p:cNvSpPr>
                <a:spLocks noChangeShapeType="1"/>
              </p:cNvSpPr>
              <p:nvPr>
                <p:custDataLst>
                  <p:tags r:id="rId1094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4" name="Line 721"/>
              <p:cNvSpPr>
                <a:spLocks noChangeShapeType="1"/>
              </p:cNvSpPr>
              <p:nvPr>
                <p:custDataLst>
                  <p:tags r:id="rId1095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" name="Line 722"/>
              <p:cNvSpPr>
                <a:spLocks noChangeShapeType="1"/>
              </p:cNvSpPr>
              <p:nvPr>
                <p:custDataLst>
                  <p:tags r:id="rId1096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6" name="Line 723"/>
              <p:cNvSpPr>
                <a:spLocks noChangeShapeType="1"/>
              </p:cNvSpPr>
              <p:nvPr>
                <p:custDataLst>
                  <p:tags r:id="rId1097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7" name="Line 724"/>
              <p:cNvSpPr>
                <a:spLocks noChangeShapeType="1"/>
              </p:cNvSpPr>
              <p:nvPr>
                <p:custDataLst>
                  <p:tags r:id="rId1098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8" name="Line 725"/>
              <p:cNvSpPr>
                <a:spLocks noChangeShapeType="1"/>
              </p:cNvSpPr>
              <p:nvPr>
                <p:custDataLst>
                  <p:tags r:id="rId1099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9" name="Line 726"/>
              <p:cNvSpPr>
                <a:spLocks noChangeShapeType="1"/>
              </p:cNvSpPr>
              <p:nvPr>
                <p:custDataLst>
                  <p:tags r:id="rId1100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0" name="Line 727"/>
              <p:cNvSpPr>
                <a:spLocks noChangeShapeType="1"/>
              </p:cNvSpPr>
              <p:nvPr>
                <p:custDataLst>
                  <p:tags r:id="rId1101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1" name="Line 728"/>
              <p:cNvSpPr>
                <a:spLocks noChangeShapeType="1"/>
              </p:cNvSpPr>
              <p:nvPr>
                <p:custDataLst>
                  <p:tags r:id="rId1102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2" name="Line 729"/>
              <p:cNvSpPr>
                <a:spLocks noChangeShapeType="1"/>
              </p:cNvSpPr>
              <p:nvPr>
                <p:custDataLst>
                  <p:tags r:id="rId1103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3" name="Line 730"/>
              <p:cNvSpPr>
                <a:spLocks noChangeShapeType="1"/>
              </p:cNvSpPr>
              <p:nvPr>
                <p:custDataLst>
                  <p:tags r:id="rId1104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4" name="Line 731"/>
              <p:cNvSpPr>
                <a:spLocks noChangeShapeType="1"/>
              </p:cNvSpPr>
              <p:nvPr>
                <p:custDataLst>
                  <p:tags r:id="rId1105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5" name="Line 732"/>
              <p:cNvSpPr>
                <a:spLocks noChangeShapeType="1"/>
              </p:cNvSpPr>
              <p:nvPr>
                <p:custDataLst>
                  <p:tags r:id="rId1106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6" name="Line 733"/>
              <p:cNvSpPr>
                <a:spLocks noChangeShapeType="1"/>
              </p:cNvSpPr>
              <p:nvPr>
                <p:custDataLst>
                  <p:tags r:id="rId1107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7" name="Line 734"/>
              <p:cNvSpPr>
                <a:spLocks noChangeShapeType="1"/>
              </p:cNvSpPr>
              <p:nvPr>
                <p:custDataLst>
                  <p:tags r:id="rId1108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8" name="Line 735"/>
              <p:cNvSpPr>
                <a:spLocks noChangeShapeType="1"/>
              </p:cNvSpPr>
              <p:nvPr>
                <p:custDataLst>
                  <p:tags r:id="rId1109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9" name="Line 736"/>
              <p:cNvSpPr>
                <a:spLocks noChangeShapeType="1"/>
              </p:cNvSpPr>
              <p:nvPr>
                <p:custDataLst>
                  <p:tags r:id="rId1110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" name="Line 737"/>
              <p:cNvSpPr>
                <a:spLocks noChangeShapeType="1"/>
              </p:cNvSpPr>
              <p:nvPr>
                <p:custDataLst>
                  <p:tags r:id="rId1111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" name="Line 738"/>
              <p:cNvSpPr>
                <a:spLocks noChangeShapeType="1"/>
              </p:cNvSpPr>
              <p:nvPr>
                <p:custDataLst>
                  <p:tags r:id="rId1112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" name="Line 739"/>
              <p:cNvSpPr>
                <a:spLocks noChangeShapeType="1"/>
              </p:cNvSpPr>
              <p:nvPr>
                <p:custDataLst>
                  <p:tags r:id="rId1113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3" name="Line 740"/>
              <p:cNvSpPr>
                <a:spLocks noChangeShapeType="1"/>
              </p:cNvSpPr>
              <p:nvPr>
                <p:custDataLst>
                  <p:tags r:id="rId1114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4" name="Line 741"/>
              <p:cNvSpPr>
                <a:spLocks noChangeShapeType="1"/>
              </p:cNvSpPr>
              <p:nvPr>
                <p:custDataLst>
                  <p:tags r:id="rId1115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5" name="Line 742"/>
              <p:cNvSpPr>
                <a:spLocks noChangeShapeType="1"/>
              </p:cNvSpPr>
              <p:nvPr>
                <p:custDataLst>
                  <p:tags r:id="rId1116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6" name="Line 743"/>
              <p:cNvSpPr>
                <a:spLocks noChangeShapeType="1"/>
              </p:cNvSpPr>
              <p:nvPr>
                <p:custDataLst>
                  <p:tags r:id="rId1117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7" name="Line 744"/>
              <p:cNvSpPr>
                <a:spLocks noChangeShapeType="1"/>
              </p:cNvSpPr>
              <p:nvPr>
                <p:custDataLst>
                  <p:tags r:id="rId1118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8" name="Line 745"/>
              <p:cNvSpPr>
                <a:spLocks noChangeShapeType="1"/>
              </p:cNvSpPr>
              <p:nvPr>
                <p:custDataLst>
                  <p:tags r:id="rId1119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9" name="Line 746"/>
              <p:cNvSpPr>
                <a:spLocks noChangeShapeType="1"/>
              </p:cNvSpPr>
              <p:nvPr>
                <p:custDataLst>
                  <p:tags r:id="rId1120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0" name="Line 747"/>
              <p:cNvSpPr>
                <a:spLocks noChangeShapeType="1"/>
              </p:cNvSpPr>
              <p:nvPr>
                <p:custDataLst>
                  <p:tags r:id="rId1121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1" name="Line 748"/>
              <p:cNvSpPr>
                <a:spLocks noChangeShapeType="1"/>
              </p:cNvSpPr>
              <p:nvPr>
                <p:custDataLst>
                  <p:tags r:id="rId1122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2" name="Line 749"/>
              <p:cNvSpPr>
                <a:spLocks noChangeShapeType="1"/>
              </p:cNvSpPr>
              <p:nvPr>
                <p:custDataLst>
                  <p:tags r:id="rId1123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3" name="Line 750"/>
              <p:cNvSpPr>
                <a:spLocks noChangeShapeType="1"/>
              </p:cNvSpPr>
              <p:nvPr>
                <p:custDataLst>
                  <p:tags r:id="rId1124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4" name="Line 751"/>
              <p:cNvSpPr>
                <a:spLocks noChangeShapeType="1"/>
              </p:cNvSpPr>
              <p:nvPr>
                <p:custDataLst>
                  <p:tags r:id="rId1125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5" name="Line 752"/>
              <p:cNvSpPr>
                <a:spLocks noChangeShapeType="1"/>
              </p:cNvSpPr>
              <p:nvPr>
                <p:custDataLst>
                  <p:tags r:id="rId1126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6" name="Line 753"/>
              <p:cNvSpPr>
                <a:spLocks noChangeShapeType="1"/>
              </p:cNvSpPr>
              <p:nvPr>
                <p:custDataLst>
                  <p:tags r:id="rId1127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7" name="Line 754"/>
              <p:cNvSpPr>
                <a:spLocks noChangeShapeType="1"/>
              </p:cNvSpPr>
              <p:nvPr>
                <p:custDataLst>
                  <p:tags r:id="rId1128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8" name="Line 755"/>
              <p:cNvSpPr>
                <a:spLocks noChangeShapeType="1"/>
              </p:cNvSpPr>
              <p:nvPr>
                <p:custDataLst>
                  <p:tags r:id="rId1129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9" name="Line 756"/>
              <p:cNvSpPr>
                <a:spLocks noChangeShapeType="1"/>
              </p:cNvSpPr>
              <p:nvPr>
                <p:custDataLst>
                  <p:tags r:id="rId1130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0" name="Line 757"/>
              <p:cNvSpPr>
                <a:spLocks noChangeShapeType="1"/>
              </p:cNvSpPr>
              <p:nvPr>
                <p:custDataLst>
                  <p:tags r:id="rId1131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1" name="Line 758"/>
              <p:cNvSpPr>
                <a:spLocks noChangeShapeType="1"/>
              </p:cNvSpPr>
              <p:nvPr>
                <p:custDataLst>
                  <p:tags r:id="rId1132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2" name="Line 759"/>
              <p:cNvSpPr>
                <a:spLocks noChangeShapeType="1"/>
              </p:cNvSpPr>
              <p:nvPr>
                <p:custDataLst>
                  <p:tags r:id="rId1133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3" name="Line 760"/>
              <p:cNvSpPr>
                <a:spLocks noChangeShapeType="1"/>
              </p:cNvSpPr>
              <p:nvPr>
                <p:custDataLst>
                  <p:tags r:id="rId1134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" name="Line 761"/>
              <p:cNvSpPr>
                <a:spLocks noChangeShapeType="1"/>
              </p:cNvSpPr>
              <p:nvPr>
                <p:custDataLst>
                  <p:tags r:id="rId1135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5" name="Line 762"/>
              <p:cNvSpPr>
                <a:spLocks noChangeShapeType="1"/>
              </p:cNvSpPr>
              <p:nvPr>
                <p:custDataLst>
                  <p:tags r:id="rId1136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" name="Line 763"/>
              <p:cNvSpPr>
                <a:spLocks noChangeShapeType="1"/>
              </p:cNvSpPr>
              <p:nvPr>
                <p:custDataLst>
                  <p:tags r:id="rId1137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7" name="Line 764"/>
              <p:cNvSpPr>
                <a:spLocks noChangeShapeType="1"/>
              </p:cNvSpPr>
              <p:nvPr>
                <p:custDataLst>
                  <p:tags r:id="rId1138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8" name="Line 765"/>
              <p:cNvSpPr>
                <a:spLocks noChangeShapeType="1"/>
              </p:cNvSpPr>
              <p:nvPr>
                <p:custDataLst>
                  <p:tags r:id="rId1139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9" name="Line 766"/>
              <p:cNvSpPr>
                <a:spLocks noChangeShapeType="1"/>
              </p:cNvSpPr>
              <p:nvPr>
                <p:custDataLst>
                  <p:tags r:id="rId1140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0" name="Line 767"/>
              <p:cNvSpPr>
                <a:spLocks noChangeShapeType="1"/>
              </p:cNvSpPr>
              <p:nvPr>
                <p:custDataLst>
                  <p:tags r:id="rId1141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1" name="Line 768"/>
              <p:cNvSpPr>
                <a:spLocks noChangeShapeType="1"/>
              </p:cNvSpPr>
              <p:nvPr>
                <p:custDataLst>
                  <p:tags r:id="rId1142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2" name="Line 769"/>
              <p:cNvSpPr>
                <a:spLocks noChangeShapeType="1"/>
              </p:cNvSpPr>
              <p:nvPr>
                <p:custDataLst>
                  <p:tags r:id="rId1143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3" name="Line 770"/>
              <p:cNvSpPr>
                <a:spLocks noChangeShapeType="1"/>
              </p:cNvSpPr>
              <p:nvPr>
                <p:custDataLst>
                  <p:tags r:id="rId1144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4" name="Line 771"/>
              <p:cNvSpPr>
                <a:spLocks noChangeShapeType="1"/>
              </p:cNvSpPr>
              <p:nvPr>
                <p:custDataLst>
                  <p:tags r:id="rId1145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5" name="Line 772"/>
              <p:cNvSpPr>
                <a:spLocks noChangeShapeType="1"/>
              </p:cNvSpPr>
              <p:nvPr>
                <p:custDataLst>
                  <p:tags r:id="rId1146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6" name="Line 773"/>
              <p:cNvSpPr>
                <a:spLocks noChangeShapeType="1"/>
              </p:cNvSpPr>
              <p:nvPr>
                <p:custDataLst>
                  <p:tags r:id="rId1147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7" name="Line 774"/>
              <p:cNvSpPr>
                <a:spLocks noChangeShapeType="1"/>
              </p:cNvSpPr>
              <p:nvPr>
                <p:custDataLst>
                  <p:tags r:id="rId1148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8" name="Line 775"/>
              <p:cNvSpPr>
                <a:spLocks noChangeShapeType="1"/>
              </p:cNvSpPr>
              <p:nvPr>
                <p:custDataLst>
                  <p:tags r:id="rId1149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9" name="Line 776"/>
              <p:cNvSpPr>
                <a:spLocks noChangeShapeType="1"/>
              </p:cNvSpPr>
              <p:nvPr>
                <p:custDataLst>
                  <p:tags r:id="rId1150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0" name="Line 777"/>
              <p:cNvSpPr>
                <a:spLocks noChangeShapeType="1"/>
              </p:cNvSpPr>
              <p:nvPr>
                <p:custDataLst>
                  <p:tags r:id="rId1151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1" name="Line 778"/>
              <p:cNvSpPr>
                <a:spLocks noChangeShapeType="1"/>
              </p:cNvSpPr>
              <p:nvPr>
                <p:custDataLst>
                  <p:tags r:id="rId1152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2" name="Line 779"/>
              <p:cNvSpPr>
                <a:spLocks noChangeShapeType="1"/>
              </p:cNvSpPr>
              <p:nvPr>
                <p:custDataLst>
                  <p:tags r:id="rId1153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3" name="Line 780"/>
              <p:cNvSpPr>
                <a:spLocks noChangeShapeType="1"/>
              </p:cNvSpPr>
              <p:nvPr>
                <p:custDataLst>
                  <p:tags r:id="rId1154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4" name="Line 781"/>
              <p:cNvSpPr>
                <a:spLocks noChangeShapeType="1"/>
              </p:cNvSpPr>
              <p:nvPr>
                <p:custDataLst>
                  <p:tags r:id="rId1155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5" name="Line 782"/>
              <p:cNvSpPr>
                <a:spLocks noChangeShapeType="1"/>
              </p:cNvSpPr>
              <p:nvPr>
                <p:custDataLst>
                  <p:tags r:id="rId1156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6" name="Line 783"/>
              <p:cNvSpPr>
                <a:spLocks noChangeShapeType="1"/>
              </p:cNvSpPr>
              <p:nvPr>
                <p:custDataLst>
                  <p:tags r:id="rId1157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7" name="Line 784"/>
              <p:cNvSpPr>
                <a:spLocks noChangeShapeType="1"/>
              </p:cNvSpPr>
              <p:nvPr>
                <p:custDataLst>
                  <p:tags r:id="rId1158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8" name="Line 785"/>
              <p:cNvSpPr>
                <a:spLocks noChangeShapeType="1"/>
              </p:cNvSpPr>
              <p:nvPr>
                <p:custDataLst>
                  <p:tags r:id="rId1159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9" name="Line 786"/>
              <p:cNvSpPr>
                <a:spLocks noChangeShapeType="1"/>
              </p:cNvSpPr>
              <p:nvPr>
                <p:custDataLst>
                  <p:tags r:id="rId1160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0" name="Line 787"/>
              <p:cNvSpPr>
                <a:spLocks noChangeShapeType="1"/>
              </p:cNvSpPr>
              <p:nvPr>
                <p:custDataLst>
                  <p:tags r:id="rId1161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1" name="Line 788"/>
              <p:cNvSpPr>
                <a:spLocks noChangeShapeType="1"/>
              </p:cNvSpPr>
              <p:nvPr>
                <p:custDataLst>
                  <p:tags r:id="rId1162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2" name="Line 789"/>
              <p:cNvSpPr>
                <a:spLocks noChangeShapeType="1"/>
              </p:cNvSpPr>
              <p:nvPr>
                <p:custDataLst>
                  <p:tags r:id="rId1163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3" name="Line 790"/>
              <p:cNvSpPr>
                <a:spLocks noChangeShapeType="1"/>
              </p:cNvSpPr>
              <p:nvPr>
                <p:custDataLst>
                  <p:tags r:id="rId1164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4" name="Line 791"/>
              <p:cNvSpPr>
                <a:spLocks noChangeShapeType="1"/>
              </p:cNvSpPr>
              <p:nvPr>
                <p:custDataLst>
                  <p:tags r:id="rId1165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5" name="Line 792"/>
              <p:cNvSpPr>
                <a:spLocks noChangeShapeType="1"/>
              </p:cNvSpPr>
              <p:nvPr>
                <p:custDataLst>
                  <p:tags r:id="rId1166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6" name="Line 793"/>
              <p:cNvSpPr>
                <a:spLocks noChangeShapeType="1"/>
              </p:cNvSpPr>
              <p:nvPr>
                <p:custDataLst>
                  <p:tags r:id="rId1167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7" name="Line 794"/>
              <p:cNvSpPr>
                <a:spLocks noChangeShapeType="1"/>
              </p:cNvSpPr>
              <p:nvPr>
                <p:custDataLst>
                  <p:tags r:id="rId1168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8" name="Line 795"/>
              <p:cNvSpPr>
                <a:spLocks noChangeShapeType="1"/>
              </p:cNvSpPr>
              <p:nvPr>
                <p:custDataLst>
                  <p:tags r:id="rId1169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9" name="Freeform 796"/>
              <p:cNvSpPr>
                <a:spLocks/>
              </p:cNvSpPr>
              <p:nvPr>
                <p:custDataLst>
                  <p:tags r:id="rId1170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0" name="Freeform 797"/>
              <p:cNvSpPr>
                <a:spLocks/>
              </p:cNvSpPr>
              <p:nvPr>
                <p:custDataLst>
                  <p:tags r:id="rId1171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1" name="Line 798"/>
              <p:cNvSpPr>
                <a:spLocks noChangeShapeType="1"/>
              </p:cNvSpPr>
              <p:nvPr>
                <p:custDataLst>
                  <p:tags r:id="rId1172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2" name="Line 799"/>
              <p:cNvSpPr>
                <a:spLocks noChangeShapeType="1"/>
              </p:cNvSpPr>
              <p:nvPr>
                <p:custDataLst>
                  <p:tags r:id="rId1173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" name="Line 800"/>
              <p:cNvSpPr>
                <a:spLocks noChangeShapeType="1"/>
              </p:cNvSpPr>
              <p:nvPr>
                <p:custDataLst>
                  <p:tags r:id="rId1174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4" name="Line 801"/>
              <p:cNvSpPr>
                <a:spLocks noChangeShapeType="1"/>
              </p:cNvSpPr>
              <p:nvPr>
                <p:custDataLst>
                  <p:tags r:id="rId1175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5" name="Line 802"/>
              <p:cNvSpPr>
                <a:spLocks noChangeShapeType="1"/>
              </p:cNvSpPr>
              <p:nvPr>
                <p:custDataLst>
                  <p:tags r:id="rId1176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6" name="Line 803"/>
              <p:cNvSpPr>
                <a:spLocks noChangeShapeType="1"/>
              </p:cNvSpPr>
              <p:nvPr>
                <p:custDataLst>
                  <p:tags r:id="rId1177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7" name="Line 804"/>
              <p:cNvSpPr>
                <a:spLocks noChangeShapeType="1"/>
              </p:cNvSpPr>
              <p:nvPr>
                <p:custDataLst>
                  <p:tags r:id="rId1178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8" name="Line 805"/>
              <p:cNvSpPr>
                <a:spLocks noChangeShapeType="1"/>
              </p:cNvSpPr>
              <p:nvPr>
                <p:custDataLst>
                  <p:tags r:id="rId1179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9" name="Line 806"/>
              <p:cNvSpPr>
                <a:spLocks noChangeShapeType="1"/>
              </p:cNvSpPr>
              <p:nvPr>
                <p:custDataLst>
                  <p:tags r:id="rId1180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0" name="Line 807"/>
              <p:cNvSpPr>
                <a:spLocks noChangeShapeType="1"/>
              </p:cNvSpPr>
              <p:nvPr>
                <p:custDataLst>
                  <p:tags r:id="rId1181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1" name="Line 808"/>
              <p:cNvSpPr>
                <a:spLocks noChangeShapeType="1"/>
              </p:cNvSpPr>
              <p:nvPr>
                <p:custDataLst>
                  <p:tags r:id="rId1182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2" name="Line 809"/>
              <p:cNvSpPr>
                <a:spLocks noChangeShapeType="1"/>
              </p:cNvSpPr>
              <p:nvPr>
                <p:custDataLst>
                  <p:tags r:id="rId1183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3" name="Line 810"/>
              <p:cNvSpPr>
                <a:spLocks noChangeShapeType="1"/>
              </p:cNvSpPr>
              <p:nvPr>
                <p:custDataLst>
                  <p:tags r:id="rId1184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4" name="Line 811"/>
              <p:cNvSpPr>
                <a:spLocks noChangeShapeType="1"/>
              </p:cNvSpPr>
              <p:nvPr>
                <p:custDataLst>
                  <p:tags r:id="rId1185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5" name="Line 812"/>
              <p:cNvSpPr>
                <a:spLocks noChangeShapeType="1"/>
              </p:cNvSpPr>
              <p:nvPr>
                <p:custDataLst>
                  <p:tags r:id="rId1186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6" name="Line 813"/>
              <p:cNvSpPr>
                <a:spLocks noChangeShapeType="1"/>
              </p:cNvSpPr>
              <p:nvPr>
                <p:custDataLst>
                  <p:tags r:id="rId1187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7" name="Line 814"/>
              <p:cNvSpPr>
                <a:spLocks noChangeShapeType="1"/>
              </p:cNvSpPr>
              <p:nvPr>
                <p:custDataLst>
                  <p:tags r:id="rId1188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8" name="Line 815"/>
              <p:cNvSpPr>
                <a:spLocks noChangeShapeType="1"/>
              </p:cNvSpPr>
              <p:nvPr>
                <p:custDataLst>
                  <p:tags r:id="rId1189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9" name="Line 816"/>
              <p:cNvSpPr>
                <a:spLocks noChangeShapeType="1"/>
              </p:cNvSpPr>
              <p:nvPr>
                <p:custDataLst>
                  <p:tags r:id="rId1190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0" name="Line 817"/>
              <p:cNvSpPr>
                <a:spLocks noChangeShapeType="1"/>
              </p:cNvSpPr>
              <p:nvPr>
                <p:custDataLst>
                  <p:tags r:id="rId1191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1" name="Line 818"/>
              <p:cNvSpPr>
                <a:spLocks noChangeShapeType="1"/>
              </p:cNvSpPr>
              <p:nvPr>
                <p:custDataLst>
                  <p:tags r:id="rId1192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2" name="Line 819"/>
              <p:cNvSpPr>
                <a:spLocks noChangeShapeType="1"/>
              </p:cNvSpPr>
              <p:nvPr>
                <p:custDataLst>
                  <p:tags r:id="rId1193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" name="Line 820"/>
              <p:cNvSpPr>
                <a:spLocks noChangeShapeType="1"/>
              </p:cNvSpPr>
              <p:nvPr>
                <p:custDataLst>
                  <p:tags r:id="rId1194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" name="Line 821"/>
              <p:cNvSpPr>
                <a:spLocks noChangeShapeType="1"/>
              </p:cNvSpPr>
              <p:nvPr>
                <p:custDataLst>
                  <p:tags r:id="rId1195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" name="Line 822"/>
              <p:cNvSpPr>
                <a:spLocks noChangeShapeType="1"/>
              </p:cNvSpPr>
              <p:nvPr>
                <p:custDataLst>
                  <p:tags r:id="rId1196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" name="Line 823"/>
              <p:cNvSpPr>
                <a:spLocks noChangeShapeType="1"/>
              </p:cNvSpPr>
              <p:nvPr>
                <p:custDataLst>
                  <p:tags r:id="rId1197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" name="Line 824"/>
              <p:cNvSpPr>
                <a:spLocks noChangeShapeType="1"/>
              </p:cNvSpPr>
              <p:nvPr>
                <p:custDataLst>
                  <p:tags r:id="rId1198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8" name="Line 825"/>
              <p:cNvSpPr>
                <a:spLocks noChangeShapeType="1"/>
              </p:cNvSpPr>
              <p:nvPr>
                <p:custDataLst>
                  <p:tags r:id="rId1199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9" name="Line 826"/>
              <p:cNvSpPr>
                <a:spLocks noChangeShapeType="1"/>
              </p:cNvSpPr>
              <p:nvPr>
                <p:custDataLst>
                  <p:tags r:id="rId1200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0" name="Line 827"/>
              <p:cNvSpPr>
                <a:spLocks noChangeShapeType="1"/>
              </p:cNvSpPr>
              <p:nvPr>
                <p:custDataLst>
                  <p:tags r:id="rId1201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1" name="Line 828"/>
              <p:cNvSpPr>
                <a:spLocks noChangeShapeType="1"/>
              </p:cNvSpPr>
              <p:nvPr>
                <p:custDataLst>
                  <p:tags r:id="rId1202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2" name="Line 829"/>
              <p:cNvSpPr>
                <a:spLocks noChangeShapeType="1"/>
              </p:cNvSpPr>
              <p:nvPr>
                <p:custDataLst>
                  <p:tags r:id="rId1203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3" name="Line 830"/>
              <p:cNvSpPr>
                <a:spLocks noChangeShapeType="1"/>
              </p:cNvSpPr>
              <p:nvPr>
                <p:custDataLst>
                  <p:tags r:id="rId1204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4" name="Line 831"/>
              <p:cNvSpPr>
                <a:spLocks noChangeShapeType="1"/>
              </p:cNvSpPr>
              <p:nvPr>
                <p:custDataLst>
                  <p:tags r:id="rId1205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5" name="Line 832"/>
              <p:cNvSpPr>
                <a:spLocks noChangeShapeType="1"/>
              </p:cNvSpPr>
              <p:nvPr>
                <p:custDataLst>
                  <p:tags r:id="rId1206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6" name="Line 833"/>
              <p:cNvSpPr>
                <a:spLocks noChangeShapeType="1"/>
              </p:cNvSpPr>
              <p:nvPr>
                <p:custDataLst>
                  <p:tags r:id="rId1207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7" name="Line 834"/>
              <p:cNvSpPr>
                <a:spLocks noChangeShapeType="1"/>
              </p:cNvSpPr>
              <p:nvPr>
                <p:custDataLst>
                  <p:tags r:id="rId1208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8" name="Line 835"/>
              <p:cNvSpPr>
                <a:spLocks noChangeShapeType="1"/>
              </p:cNvSpPr>
              <p:nvPr>
                <p:custDataLst>
                  <p:tags r:id="rId1209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9" name="Line 836"/>
              <p:cNvSpPr>
                <a:spLocks noChangeShapeType="1"/>
              </p:cNvSpPr>
              <p:nvPr>
                <p:custDataLst>
                  <p:tags r:id="rId1210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0" name="Line 837"/>
              <p:cNvSpPr>
                <a:spLocks noChangeShapeType="1"/>
              </p:cNvSpPr>
              <p:nvPr>
                <p:custDataLst>
                  <p:tags r:id="rId1211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" name="Line 838"/>
              <p:cNvSpPr>
                <a:spLocks noChangeShapeType="1"/>
              </p:cNvSpPr>
              <p:nvPr>
                <p:custDataLst>
                  <p:tags r:id="rId1212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2" name="Line 839"/>
              <p:cNvSpPr>
                <a:spLocks noChangeShapeType="1"/>
              </p:cNvSpPr>
              <p:nvPr>
                <p:custDataLst>
                  <p:tags r:id="rId1213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3" name="Line 840"/>
              <p:cNvSpPr>
                <a:spLocks noChangeShapeType="1"/>
              </p:cNvSpPr>
              <p:nvPr>
                <p:custDataLst>
                  <p:tags r:id="rId1214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4" name="Line 841"/>
              <p:cNvSpPr>
                <a:spLocks noChangeShapeType="1"/>
              </p:cNvSpPr>
              <p:nvPr>
                <p:custDataLst>
                  <p:tags r:id="rId1215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5" name="Line 842"/>
              <p:cNvSpPr>
                <a:spLocks noChangeShapeType="1"/>
              </p:cNvSpPr>
              <p:nvPr>
                <p:custDataLst>
                  <p:tags r:id="rId1216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6" name="Line 843"/>
              <p:cNvSpPr>
                <a:spLocks noChangeShapeType="1"/>
              </p:cNvSpPr>
              <p:nvPr>
                <p:custDataLst>
                  <p:tags r:id="rId1217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7" name="Line 844"/>
              <p:cNvSpPr>
                <a:spLocks noChangeShapeType="1"/>
              </p:cNvSpPr>
              <p:nvPr>
                <p:custDataLst>
                  <p:tags r:id="rId1218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8" name="Line 845"/>
              <p:cNvSpPr>
                <a:spLocks noChangeShapeType="1"/>
              </p:cNvSpPr>
              <p:nvPr>
                <p:custDataLst>
                  <p:tags r:id="rId1219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9" name="Line 846"/>
              <p:cNvSpPr>
                <a:spLocks noChangeShapeType="1"/>
              </p:cNvSpPr>
              <p:nvPr>
                <p:custDataLst>
                  <p:tags r:id="rId1220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0" name="Line 847"/>
              <p:cNvSpPr>
                <a:spLocks noChangeShapeType="1"/>
              </p:cNvSpPr>
              <p:nvPr>
                <p:custDataLst>
                  <p:tags r:id="rId1221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1" name="Line 848"/>
              <p:cNvSpPr>
                <a:spLocks noChangeShapeType="1"/>
              </p:cNvSpPr>
              <p:nvPr>
                <p:custDataLst>
                  <p:tags r:id="rId1222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2" name="Line 849"/>
              <p:cNvSpPr>
                <a:spLocks noChangeShapeType="1"/>
              </p:cNvSpPr>
              <p:nvPr>
                <p:custDataLst>
                  <p:tags r:id="rId1223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3" name="Line 850"/>
              <p:cNvSpPr>
                <a:spLocks noChangeShapeType="1"/>
              </p:cNvSpPr>
              <p:nvPr>
                <p:custDataLst>
                  <p:tags r:id="rId1224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4" name="Line 851"/>
              <p:cNvSpPr>
                <a:spLocks noChangeShapeType="1"/>
              </p:cNvSpPr>
              <p:nvPr>
                <p:custDataLst>
                  <p:tags r:id="rId1225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5" name="Line 852"/>
              <p:cNvSpPr>
                <a:spLocks noChangeShapeType="1"/>
              </p:cNvSpPr>
              <p:nvPr>
                <p:custDataLst>
                  <p:tags r:id="rId1226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6" name="Line 853"/>
              <p:cNvSpPr>
                <a:spLocks noChangeShapeType="1"/>
              </p:cNvSpPr>
              <p:nvPr>
                <p:custDataLst>
                  <p:tags r:id="rId1227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7" name="Line 854"/>
              <p:cNvSpPr>
                <a:spLocks noChangeShapeType="1"/>
              </p:cNvSpPr>
              <p:nvPr>
                <p:custDataLst>
                  <p:tags r:id="rId1228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8" name="Line 855"/>
              <p:cNvSpPr>
                <a:spLocks noChangeShapeType="1"/>
              </p:cNvSpPr>
              <p:nvPr>
                <p:custDataLst>
                  <p:tags r:id="rId1229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9" name="Line 856"/>
              <p:cNvSpPr>
                <a:spLocks noChangeShapeType="1"/>
              </p:cNvSpPr>
              <p:nvPr>
                <p:custDataLst>
                  <p:tags r:id="rId1230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0" name="Line 857"/>
              <p:cNvSpPr>
                <a:spLocks noChangeShapeType="1"/>
              </p:cNvSpPr>
              <p:nvPr>
                <p:custDataLst>
                  <p:tags r:id="rId1231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1" name="Line 858"/>
              <p:cNvSpPr>
                <a:spLocks noChangeShapeType="1"/>
              </p:cNvSpPr>
              <p:nvPr>
                <p:custDataLst>
                  <p:tags r:id="rId1232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2" name="Line 859"/>
              <p:cNvSpPr>
                <a:spLocks noChangeShapeType="1"/>
              </p:cNvSpPr>
              <p:nvPr>
                <p:custDataLst>
                  <p:tags r:id="rId1233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3" name="Freeform 860"/>
              <p:cNvSpPr>
                <a:spLocks/>
              </p:cNvSpPr>
              <p:nvPr>
                <p:custDataLst>
                  <p:tags r:id="rId1234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4" name="Freeform 861"/>
              <p:cNvSpPr>
                <a:spLocks/>
              </p:cNvSpPr>
              <p:nvPr>
                <p:custDataLst>
                  <p:tags r:id="rId1235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5" name="Freeform 862"/>
              <p:cNvSpPr>
                <a:spLocks/>
              </p:cNvSpPr>
              <p:nvPr>
                <p:custDataLst>
                  <p:tags r:id="rId1236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6" name="Line 863"/>
              <p:cNvSpPr>
                <a:spLocks noChangeShapeType="1"/>
              </p:cNvSpPr>
              <p:nvPr>
                <p:custDataLst>
                  <p:tags r:id="rId1237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7" name="Line 864"/>
              <p:cNvSpPr>
                <a:spLocks noChangeShapeType="1"/>
              </p:cNvSpPr>
              <p:nvPr>
                <p:custDataLst>
                  <p:tags r:id="rId1238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8" name="Line 865"/>
              <p:cNvSpPr>
                <a:spLocks noChangeShapeType="1"/>
              </p:cNvSpPr>
              <p:nvPr>
                <p:custDataLst>
                  <p:tags r:id="rId1239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9" name="Line 866"/>
              <p:cNvSpPr>
                <a:spLocks noChangeShapeType="1"/>
              </p:cNvSpPr>
              <p:nvPr>
                <p:custDataLst>
                  <p:tags r:id="rId1240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0" name="Line 867"/>
              <p:cNvSpPr>
                <a:spLocks noChangeShapeType="1"/>
              </p:cNvSpPr>
              <p:nvPr>
                <p:custDataLst>
                  <p:tags r:id="rId1241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1" name="Line 868"/>
              <p:cNvSpPr>
                <a:spLocks noChangeShapeType="1"/>
              </p:cNvSpPr>
              <p:nvPr>
                <p:custDataLst>
                  <p:tags r:id="rId1242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2" name="Line 869"/>
              <p:cNvSpPr>
                <a:spLocks noChangeShapeType="1"/>
              </p:cNvSpPr>
              <p:nvPr>
                <p:custDataLst>
                  <p:tags r:id="rId1243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3" name="Line 870"/>
              <p:cNvSpPr>
                <a:spLocks noChangeShapeType="1"/>
              </p:cNvSpPr>
              <p:nvPr>
                <p:custDataLst>
                  <p:tags r:id="rId1244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4" name="Line 871"/>
              <p:cNvSpPr>
                <a:spLocks noChangeShapeType="1"/>
              </p:cNvSpPr>
              <p:nvPr>
                <p:custDataLst>
                  <p:tags r:id="rId1245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5" name="Line 872"/>
              <p:cNvSpPr>
                <a:spLocks noChangeShapeType="1"/>
              </p:cNvSpPr>
              <p:nvPr>
                <p:custDataLst>
                  <p:tags r:id="rId1246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6" name="Line 873"/>
              <p:cNvSpPr>
                <a:spLocks noChangeShapeType="1"/>
              </p:cNvSpPr>
              <p:nvPr>
                <p:custDataLst>
                  <p:tags r:id="rId1247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7" name="Line 874"/>
              <p:cNvSpPr>
                <a:spLocks noChangeShapeType="1"/>
              </p:cNvSpPr>
              <p:nvPr>
                <p:custDataLst>
                  <p:tags r:id="rId1248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8" name="Line 875"/>
              <p:cNvSpPr>
                <a:spLocks noChangeShapeType="1"/>
              </p:cNvSpPr>
              <p:nvPr>
                <p:custDataLst>
                  <p:tags r:id="rId1249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9" name="Line 876"/>
              <p:cNvSpPr>
                <a:spLocks noChangeShapeType="1"/>
              </p:cNvSpPr>
              <p:nvPr>
                <p:custDataLst>
                  <p:tags r:id="rId1250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0" name="Line 877"/>
              <p:cNvSpPr>
                <a:spLocks noChangeShapeType="1"/>
              </p:cNvSpPr>
              <p:nvPr>
                <p:custDataLst>
                  <p:tags r:id="rId1251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1" name="Line 878"/>
              <p:cNvSpPr>
                <a:spLocks noChangeShapeType="1"/>
              </p:cNvSpPr>
              <p:nvPr>
                <p:custDataLst>
                  <p:tags r:id="rId1252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2" name="Line 879"/>
              <p:cNvSpPr>
                <a:spLocks noChangeShapeType="1"/>
              </p:cNvSpPr>
              <p:nvPr>
                <p:custDataLst>
                  <p:tags r:id="rId1253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3" name="Line 880"/>
              <p:cNvSpPr>
                <a:spLocks noChangeShapeType="1"/>
              </p:cNvSpPr>
              <p:nvPr>
                <p:custDataLst>
                  <p:tags r:id="rId1254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4" name="Line 881"/>
              <p:cNvSpPr>
                <a:spLocks noChangeShapeType="1"/>
              </p:cNvSpPr>
              <p:nvPr>
                <p:custDataLst>
                  <p:tags r:id="rId1255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5" name="Line 882"/>
              <p:cNvSpPr>
                <a:spLocks noChangeShapeType="1"/>
              </p:cNvSpPr>
              <p:nvPr>
                <p:custDataLst>
                  <p:tags r:id="rId1256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6" name="Line 883"/>
              <p:cNvSpPr>
                <a:spLocks noChangeShapeType="1"/>
              </p:cNvSpPr>
              <p:nvPr>
                <p:custDataLst>
                  <p:tags r:id="rId1257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7" name="Line 884"/>
              <p:cNvSpPr>
                <a:spLocks noChangeShapeType="1"/>
              </p:cNvSpPr>
              <p:nvPr>
                <p:custDataLst>
                  <p:tags r:id="rId1258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8" name="Line 885"/>
              <p:cNvSpPr>
                <a:spLocks noChangeShapeType="1"/>
              </p:cNvSpPr>
              <p:nvPr>
                <p:custDataLst>
                  <p:tags r:id="rId1259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9" name="Line 886"/>
              <p:cNvSpPr>
                <a:spLocks noChangeShapeType="1"/>
              </p:cNvSpPr>
              <p:nvPr>
                <p:custDataLst>
                  <p:tags r:id="rId1260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0" name="Line 887"/>
              <p:cNvSpPr>
                <a:spLocks noChangeShapeType="1"/>
              </p:cNvSpPr>
              <p:nvPr>
                <p:custDataLst>
                  <p:tags r:id="rId1261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1" name="Line 888"/>
              <p:cNvSpPr>
                <a:spLocks noChangeShapeType="1"/>
              </p:cNvSpPr>
              <p:nvPr>
                <p:custDataLst>
                  <p:tags r:id="rId1262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2" name="Line 889"/>
              <p:cNvSpPr>
                <a:spLocks noChangeShapeType="1"/>
              </p:cNvSpPr>
              <p:nvPr>
                <p:custDataLst>
                  <p:tags r:id="rId1263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3" name="Line 890"/>
              <p:cNvSpPr>
                <a:spLocks noChangeShapeType="1"/>
              </p:cNvSpPr>
              <p:nvPr>
                <p:custDataLst>
                  <p:tags r:id="rId1264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4" name="Line 891"/>
              <p:cNvSpPr>
                <a:spLocks noChangeShapeType="1"/>
              </p:cNvSpPr>
              <p:nvPr>
                <p:custDataLst>
                  <p:tags r:id="rId1265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5" name="Line 892"/>
              <p:cNvSpPr>
                <a:spLocks noChangeShapeType="1"/>
              </p:cNvSpPr>
              <p:nvPr>
                <p:custDataLst>
                  <p:tags r:id="rId1266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6" name="Line 893"/>
              <p:cNvSpPr>
                <a:spLocks noChangeShapeType="1"/>
              </p:cNvSpPr>
              <p:nvPr>
                <p:custDataLst>
                  <p:tags r:id="rId1267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7" name="Line 894"/>
              <p:cNvSpPr>
                <a:spLocks noChangeShapeType="1"/>
              </p:cNvSpPr>
              <p:nvPr>
                <p:custDataLst>
                  <p:tags r:id="rId1268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8" name="Line 895"/>
              <p:cNvSpPr>
                <a:spLocks noChangeShapeType="1"/>
              </p:cNvSpPr>
              <p:nvPr>
                <p:custDataLst>
                  <p:tags r:id="rId1269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9" name="Line 896"/>
              <p:cNvSpPr>
                <a:spLocks noChangeShapeType="1"/>
              </p:cNvSpPr>
              <p:nvPr>
                <p:custDataLst>
                  <p:tags r:id="rId1270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0" name="Line 897"/>
              <p:cNvSpPr>
                <a:spLocks noChangeShapeType="1"/>
              </p:cNvSpPr>
              <p:nvPr>
                <p:custDataLst>
                  <p:tags r:id="rId1271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1" name="Line 898"/>
              <p:cNvSpPr>
                <a:spLocks noChangeShapeType="1"/>
              </p:cNvSpPr>
              <p:nvPr>
                <p:custDataLst>
                  <p:tags r:id="rId1272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2" name="Line 899"/>
              <p:cNvSpPr>
                <a:spLocks noChangeShapeType="1"/>
              </p:cNvSpPr>
              <p:nvPr>
                <p:custDataLst>
                  <p:tags r:id="rId1273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3" name="Line 900"/>
              <p:cNvSpPr>
                <a:spLocks noChangeShapeType="1"/>
              </p:cNvSpPr>
              <p:nvPr>
                <p:custDataLst>
                  <p:tags r:id="rId1274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4" name="Line 901"/>
              <p:cNvSpPr>
                <a:spLocks noChangeShapeType="1"/>
              </p:cNvSpPr>
              <p:nvPr>
                <p:custDataLst>
                  <p:tags r:id="rId1275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5" name="Line 902"/>
              <p:cNvSpPr>
                <a:spLocks noChangeShapeType="1"/>
              </p:cNvSpPr>
              <p:nvPr>
                <p:custDataLst>
                  <p:tags r:id="rId1276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6" name="Line 903"/>
              <p:cNvSpPr>
                <a:spLocks noChangeShapeType="1"/>
              </p:cNvSpPr>
              <p:nvPr>
                <p:custDataLst>
                  <p:tags r:id="rId1277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7" name="Line 904"/>
              <p:cNvSpPr>
                <a:spLocks noChangeShapeType="1"/>
              </p:cNvSpPr>
              <p:nvPr>
                <p:custDataLst>
                  <p:tags r:id="rId1278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8" name="Line 905"/>
              <p:cNvSpPr>
                <a:spLocks noChangeShapeType="1"/>
              </p:cNvSpPr>
              <p:nvPr>
                <p:custDataLst>
                  <p:tags r:id="rId1279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9" name="Line 906"/>
              <p:cNvSpPr>
                <a:spLocks noChangeShapeType="1"/>
              </p:cNvSpPr>
              <p:nvPr>
                <p:custDataLst>
                  <p:tags r:id="rId1280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0" name="Line 907"/>
              <p:cNvSpPr>
                <a:spLocks noChangeShapeType="1"/>
              </p:cNvSpPr>
              <p:nvPr>
                <p:custDataLst>
                  <p:tags r:id="rId1281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1" name="Line 908"/>
              <p:cNvSpPr>
                <a:spLocks noChangeShapeType="1"/>
              </p:cNvSpPr>
              <p:nvPr>
                <p:custDataLst>
                  <p:tags r:id="rId1282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2" name="Line 909"/>
              <p:cNvSpPr>
                <a:spLocks noChangeShapeType="1"/>
              </p:cNvSpPr>
              <p:nvPr>
                <p:custDataLst>
                  <p:tags r:id="rId1283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3" name="Line 910"/>
              <p:cNvSpPr>
                <a:spLocks noChangeShapeType="1"/>
              </p:cNvSpPr>
              <p:nvPr>
                <p:custDataLst>
                  <p:tags r:id="rId1284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4" name="Line 911"/>
              <p:cNvSpPr>
                <a:spLocks noChangeShapeType="1"/>
              </p:cNvSpPr>
              <p:nvPr>
                <p:custDataLst>
                  <p:tags r:id="rId1285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5" name="Line 912"/>
              <p:cNvSpPr>
                <a:spLocks noChangeShapeType="1"/>
              </p:cNvSpPr>
              <p:nvPr>
                <p:custDataLst>
                  <p:tags r:id="rId1286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6" name="Line 913"/>
              <p:cNvSpPr>
                <a:spLocks noChangeShapeType="1"/>
              </p:cNvSpPr>
              <p:nvPr>
                <p:custDataLst>
                  <p:tags r:id="rId1287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7" name="Line 914"/>
              <p:cNvSpPr>
                <a:spLocks noChangeShapeType="1"/>
              </p:cNvSpPr>
              <p:nvPr>
                <p:custDataLst>
                  <p:tags r:id="rId1288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8" name="Line 915"/>
              <p:cNvSpPr>
                <a:spLocks noChangeShapeType="1"/>
              </p:cNvSpPr>
              <p:nvPr>
                <p:custDataLst>
                  <p:tags r:id="rId1289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9" name="Line 916"/>
              <p:cNvSpPr>
                <a:spLocks noChangeShapeType="1"/>
              </p:cNvSpPr>
              <p:nvPr>
                <p:custDataLst>
                  <p:tags r:id="rId1290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0" name="Line 917"/>
              <p:cNvSpPr>
                <a:spLocks noChangeShapeType="1"/>
              </p:cNvSpPr>
              <p:nvPr>
                <p:custDataLst>
                  <p:tags r:id="rId1291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1" name="Line 918"/>
              <p:cNvSpPr>
                <a:spLocks noChangeShapeType="1"/>
              </p:cNvSpPr>
              <p:nvPr>
                <p:custDataLst>
                  <p:tags r:id="rId1292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2" name="Line 919"/>
              <p:cNvSpPr>
                <a:spLocks noChangeShapeType="1"/>
              </p:cNvSpPr>
              <p:nvPr>
                <p:custDataLst>
                  <p:tags r:id="rId1293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3" name="Line 920"/>
              <p:cNvSpPr>
                <a:spLocks noChangeShapeType="1"/>
              </p:cNvSpPr>
              <p:nvPr>
                <p:custDataLst>
                  <p:tags r:id="rId1294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4" name="Line 921"/>
              <p:cNvSpPr>
                <a:spLocks noChangeShapeType="1"/>
              </p:cNvSpPr>
              <p:nvPr>
                <p:custDataLst>
                  <p:tags r:id="rId1295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5" name="Line 922"/>
              <p:cNvSpPr>
                <a:spLocks noChangeShapeType="1"/>
              </p:cNvSpPr>
              <p:nvPr>
                <p:custDataLst>
                  <p:tags r:id="rId1296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" name="Line 923"/>
              <p:cNvSpPr>
                <a:spLocks noChangeShapeType="1"/>
              </p:cNvSpPr>
              <p:nvPr>
                <p:custDataLst>
                  <p:tags r:id="rId1297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7" name="Line 924"/>
              <p:cNvSpPr>
                <a:spLocks noChangeShapeType="1"/>
              </p:cNvSpPr>
              <p:nvPr>
                <p:custDataLst>
                  <p:tags r:id="rId1298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" name="Line 925"/>
              <p:cNvSpPr>
                <a:spLocks noChangeShapeType="1"/>
              </p:cNvSpPr>
              <p:nvPr>
                <p:custDataLst>
                  <p:tags r:id="rId1299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" name="Line 926"/>
              <p:cNvSpPr>
                <a:spLocks noChangeShapeType="1"/>
              </p:cNvSpPr>
              <p:nvPr>
                <p:custDataLst>
                  <p:tags r:id="rId1300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0" name="Line 927"/>
              <p:cNvSpPr>
                <a:spLocks noChangeShapeType="1"/>
              </p:cNvSpPr>
              <p:nvPr>
                <p:custDataLst>
                  <p:tags r:id="rId1301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" name="Line 928"/>
              <p:cNvSpPr>
                <a:spLocks noChangeShapeType="1"/>
              </p:cNvSpPr>
              <p:nvPr>
                <p:custDataLst>
                  <p:tags r:id="rId1302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2" name="Line 929"/>
              <p:cNvSpPr>
                <a:spLocks noChangeShapeType="1"/>
              </p:cNvSpPr>
              <p:nvPr>
                <p:custDataLst>
                  <p:tags r:id="rId1303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3" name="Line 930"/>
              <p:cNvSpPr>
                <a:spLocks noChangeShapeType="1"/>
              </p:cNvSpPr>
              <p:nvPr>
                <p:custDataLst>
                  <p:tags r:id="rId1304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4" name="Line 931"/>
              <p:cNvSpPr>
                <a:spLocks noChangeShapeType="1"/>
              </p:cNvSpPr>
              <p:nvPr>
                <p:custDataLst>
                  <p:tags r:id="rId1305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5" name="Line 932"/>
              <p:cNvSpPr>
                <a:spLocks noChangeShapeType="1"/>
              </p:cNvSpPr>
              <p:nvPr>
                <p:custDataLst>
                  <p:tags r:id="rId1306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6" name="Line 933"/>
              <p:cNvSpPr>
                <a:spLocks noChangeShapeType="1"/>
              </p:cNvSpPr>
              <p:nvPr>
                <p:custDataLst>
                  <p:tags r:id="rId1307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7" name="Line 934"/>
              <p:cNvSpPr>
                <a:spLocks noChangeShapeType="1"/>
              </p:cNvSpPr>
              <p:nvPr>
                <p:custDataLst>
                  <p:tags r:id="rId1308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8" name="Line 935"/>
              <p:cNvSpPr>
                <a:spLocks noChangeShapeType="1"/>
              </p:cNvSpPr>
              <p:nvPr>
                <p:custDataLst>
                  <p:tags r:id="rId1309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9" name="Line 936"/>
              <p:cNvSpPr>
                <a:spLocks noChangeShapeType="1"/>
              </p:cNvSpPr>
              <p:nvPr>
                <p:custDataLst>
                  <p:tags r:id="rId1310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0" name="Line 937"/>
              <p:cNvSpPr>
                <a:spLocks noChangeShapeType="1"/>
              </p:cNvSpPr>
              <p:nvPr>
                <p:custDataLst>
                  <p:tags r:id="rId1311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1" name="Line 938"/>
              <p:cNvSpPr>
                <a:spLocks noChangeShapeType="1"/>
              </p:cNvSpPr>
              <p:nvPr>
                <p:custDataLst>
                  <p:tags r:id="rId1312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2" name="Line 939"/>
              <p:cNvSpPr>
                <a:spLocks noChangeShapeType="1"/>
              </p:cNvSpPr>
              <p:nvPr>
                <p:custDataLst>
                  <p:tags r:id="rId1313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3" name="Line 940"/>
              <p:cNvSpPr>
                <a:spLocks noChangeShapeType="1"/>
              </p:cNvSpPr>
              <p:nvPr>
                <p:custDataLst>
                  <p:tags r:id="rId1314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4" name="Line 941"/>
              <p:cNvSpPr>
                <a:spLocks noChangeShapeType="1"/>
              </p:cNvSpPr>
              <p:nvPr>
                <p:custDataLst>
                  <p:tags r:id="rId1315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5" name="Line 942"/>
              <p:cNvSpPr>
                <a:spLocks noChangeShapeType="1"/>
              </p:cNvSpPr>
              <p:nvPr>
                <p:custDataLst>
                  <p:tags r:id="rId1316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6" name="Line 943"/>
              <p:cNvSpPr>
                <a:spLocks noChangeShapeType="1"/>
              </p:cNvSpPr>
              <p:nvPr>
                <p:custDataLst>
                  <p:tags r:id="rId1317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7" name="Line 944"/>
              <p:cNvSpPr>
                <a:spLocks noChangeShapeType="1"/>
              </p:cNvSpPr>
              <p:nvPr>
                <p:custDataLst>
                  <p:tags r:id="rId1318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8" name="Line 945"/>
              <p:cNvSpPr>
                <a:spLocks noChangeShapeType="1"/>
              </p:cNvSpPr>
              <p:nvPr>
                <p:custDataLst>
                  <p:tags r:id="rId1319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9" name="Line 946"/>
              <p:cNvSpPr>
                <a:spLocks noChangeShapeType="1"/>
              </p:cNvSpPr>
              <p:nvPr>
                <p:custDataLst>
                  <p:tags r:id="rId1320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0" name="Line 947"/>
              <p:cNvSpPr>
                <a:spLocks noChangeShapeType="1"/>
              </p:cNvSpPr>
              <p:nvPr>
                <p:custDataLst>
                  <p:tags r:id="rId1321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1" name="Line 948"/>
              <p:cNvSpPr>
                <a:spLocks noChangeShapeType="1"/>
              </p:cNvSpPr>
              <p:nvPr>
                <p:custDataLst>
                  <p:tags r:id="rId1322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2" name="Line 949"/>
              <p:cNvSpPr>
                <a:spLocks noChangeShapeType="1"/>
              </p:cNvSpPr>
              <p:nvPr>
                <p:custDataLst>
                  <p:tags r:id="rId1323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3" name="Freeform 950"/>
              <p:cNvSpPr>
                <a:spLocks/>
              </p:cNvSpPr>
              <p:nvPr>
                <p:custDataLst>
                  <p:tags r:id="rId1324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4" name="Freeform 951"/>
              <p:cNvSpPr>
                <a:spLocks/>
              </p:cNvSpPr>
              <p:nvPr>
                <p:custDataLst>
                  <p:tags r:id="rId1325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5" name="Freeform 952"/>
              <p:cNvSpPr>
                <a:spLocks/>
              </p:cNvSpPr>
              <p:nvPr>
                <p:custDataLst>
                  <p:tags r:id="rId1326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6" name="Line 953"/>
              <p:cNvSpPr>
                <a:spLocks noChangeShapeType="1"/>
              </p:cNvSpPr>
              <p:nvPr>
                <p:custDataLst>
                  <p:tags r:id="rId1327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7" name="Line 954"/>
              <p:cNvSpPr>
                <a:spLocks noChangeShapeType="1"/>
              </p:cNvSpPr>
              <p:nvPr>
                <p:custDataLst>
                  <p:tags r:id="rId1328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8" name="Line 955"/>
              <p:cNvSpPr>
                <a:spLocks noChangeShapeType="1"/>
              </p:cNvSpPr>
              <p:nvPr>
                <p:custDataLst>
                  <p:tags r:id="rId1329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9" name="Line 956"/>
              <p:cNvSpPr>
                <a:spLocks noChangeShapeType="1"/>
              </p:cNvSpPr>
              <p:nvPr>
                <p:custDataLst>
                  <p:tags r:id="rId1330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0" name="Line 957"/>
              <p:cNvSpPr>
                <a:spLocks noChangeShapeType="1"/>
              </p:cNvSpPr>
              <p:nvPr>
                <p:custDataLst>
                  <p:tags r:id="rId1331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1" name="Line 958"/>
              <p:cNvSpPr>
                <a:spLocks noChangeShapeType="1"/>
              </p:cNvSpPr>
              <p:nvPr>
                <p:custDataLst>
                  <p:tags r:id="rId1332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2" name="Line 959"/>
              <p:cNvSpPr>
                <a:spLocks noChangeShapeType="1"/>
              </p:cNvSpPr>
              <p:nvPr>
                <p:custDataLst>
                  <p:tags r:id="rId1333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3" name="Line 960"/>
              <p:cNvSpPr>
                <a:spLocks noChangeShapeType="1"/>
              </p:cNvSpPr>
              <p:nvPr>
                <p:custDataLst>
                  <p:tags r:id="rId1334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4" name="Line 961"/>
              <p:cNvSpPr>
                <a:spLocks noChangeShapeType="1"/>
              </p:cNvSpPr>
              <p:nvPr>
                <p:custDataLst>
                  <p:tags r:id="rId1335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5" name="Line 962"/>
              <p:cNvSpPr>
                <a:spLocks noChangeShapeType="1"/>
              </p:cNvSpPr>
              <p:nvPr>
                <p:custDataLst>
                  <p:tags r:id="rId1336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6" name="Line 963"/>
              <p:cNvSpPr>
                <a:spLocks noChangeShapeType="1"/>
              </p:cNvSpPr>
              <p:nvPr>
                <p:custDataLst>
                  <p:tags r:id="rId1337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7" name="Line 964"/>
              <p:cNvSpPr>
                <a:spLocks noChangeShapeType="1"/>
              </p:cNvSpPr>
              <p:nvPr>
                <p:custDataLst>
                  <p:tags r:id="rId1338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" name="Line 965"/>
              <p:cNvSpPr>
                <a:spLocks noChangeShapeType="1"/>
              </p:cNvSpPr>
              <p:nvPr>
                <p:custDataLst>
                  <p:tags r:id="rId1339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" name="Line 966"/>
              <p:cNvSpPr>
                <a:spLocks noChangeShapeType="1"/>
              </p:cNvSpPr>
              <p:nvPr>
                <p:custDataLst>
                  <p:tags r:id="rId1340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0" name="Line 967"/>
              <p:cNvSpPr>
                <a:spLocks noChangeShapeType="1"/>
              </p:cNvSpPr>
              <p:nvPr>
                <p:custDataLst>
                  <p:tags r:id="rId1341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" name="Line 968"/>
              <p:cNvSpPr>
                <a:spLocks noChangeShapeType="1"/>
              </p:cNvSpPr>
              <p:nvPr>
                <p:custDataLst>
                  <p:tags r:id="rId1342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2" name="Line 969"/>
              <p:cNvSpPr>
                <a:spLocks noChangeShapeType="1"/>
              </p:cNvSpPr>
              <p:nvPr>
                <p:custDataLst>
                  <p:tags r:id="rId1343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3" name="Line 970"/>
              <p:cNvSpPr>
                <a:spLocks noChangeShapeType="1"/>
              </p:cNvSpPr>
              <p:nvPr>
                <p:custDataLst>
                  <p:tags r:id="rId1344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4" name="Line 971"/>
              <p:cNvSpPr>
                <a:spLocks noChangeShapeType="1"/>
              </p:cNvSpPr>
              <p:nvPr>
                <p:custDataLst>
                  <p:tags r:id="rId1345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5" name="Line 972"/>
              <p:cNvSpPr>
                <a:spLocks noChangeShapeType="1"/>
              </p:cNvSpPr>
              <p:nvPr>
                <p:custDataLst>
                  <p:tags r:id="rId1346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6" name="Line 973"/>
              <p:cNvSpPr>
                <a:spLocks noChangeShapeType="1"/>
              </p:cNvSpPr>
              <p:nvPr>
                <p:custDataLst>
                  <p:tags r:id="rId1347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7" name="Line 974"/>
              <p:cNvSpPr>
                <a:spLocks noChangeShapeType="1"/>
              </p:cNvSpPr>
              <p:nvPr>
                <p:custDataLst>
                  <p:tags r:id="rId1348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8" name="Line 975"/>
              <p:cNvSpPr>
                <a:spLocks noChangeShapeType="1"/>
              </p:cNvSpPr>
              <p:nvPr>
                <p:custDataLst>
                  <p:tags r:id="rId1349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9" name="Line 976"/>
              <p:cNvSpPr>
                <a:spLocks noChangeShapeType="1"/>
              </p:cNvSpPr>
              <p:nvPr>
                <p:custDataLst>
                  <p:tags r:id="rId1350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0" name="Line 977"/>
              <p:cNvSpPr>
                <a:spLocks noChangeShapeType="1"/>
              </p:cNvSpPr>
              <p:nvPr>
                <p:custDataLst>
                  <p:tags r:id="rId1351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1" name="Line 978"/>
              <p:cNvSpPr>
                <a:spLocks noChangeShapeType="1"/>
              </p:cNvSpPr>
              <p:nvPr>
                <p:custDataLst>
                  <p:tags r:id="rId1352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2" name="Line 979"/>
              <p:cNvSpPr>
                <a:spLocks noChangeShapeType="1"/>
              </p:cNvSpPr>
              <p:nvPr>
                <p:custDataLst>
                  <p:tags r:id="rId1353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3" name="Line 980"/>
              <p:cNvSpPr>
                <a:spLocks noChangeShapeType="1"/>
              </p:cNvSpPr>
              <p:nvPr>
                <p:custDataLst>
                  <p:tags r:id="rId1354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4" name="Line 981"/>
              <p:cNvSpPr>
                <a:spLocks noChangeShapeType="1"/>
              </p:cNvSpPr>
              <p:nvPr>
                <p:custDataLst>
                  <p:tags r:id="rId1355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5" name="Line 982"/>
              <p:cNvSpPr>
                <a:spLocks noChangeShapeType="1"/>
              </p:cNvSpPr>
              <p:nvPr>
                <p:custDataLst>
                  <p:tags r:id="rId1356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6" name="Line 983"/>
              <p:cNvSpPr>
                <a:spLocks noChangeShapeType="1"/>
              </p:cNvSpPr>
              <p:nvPr>
                <p:custDataLst>
                  <p:tags r:id="rId1357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7" name="Line 984"/>
              <p:cNvSpPr>
                <a:spLocks noChangeShapeType="1"/>
              </p:cNvSpPr>
              <p:nvPr>
                <p:custDataLst>
                  <p:tags r:id="rId1358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8" name="Line 985"/>
              <p:cNvSpPr>
                <a:spLocks noChangeShapeType="1"/>
              </p:cNvSpPr>
              <p:nvPr>
                <p:custDataLst>
                  <p:tags r:id="rId1359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9" name="Line 986"/>
              <p:cNvSpPr>
                <a:spLocks noChangeShapeType="1"/>
              </p:cNvSpPr>
              <p:nvPr>
                <p:custDataLst>
                  <p:tags r:id="rId1360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0" name="Line 987"/>
              <p:cNvSpPr>
                <a:spLocks noChangeShapeType="1"/>
              </p:cNvSpPr>
              <p:nvPr>
                <p:custDataLst>
                  <p:tags r:id="rId1361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1" name="Line 988"/>
              <p:cNvSpPr>
                <a:spLocks noChangeShapeType="1"/>
              </p:cNvSpPr>
              <p:nvPr>
                <p:custDataLst>
                  <p:tags r:id="rId1362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2" name="Line 989"/>
              <p:cNvSpPr>
                <a:spLocks noChangeShapeType="1"/>
              </p:cNvSpPr>
              <p:nvPr>
                <p:custDataLst>
                  <p:tags r:id="rId1363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3" name="Line 990"/>
              <p:cNvSpPr>
                <a:spLocks noChangeShapeType="1"/>
              </p:cNvSpPr>
              <p:nvPr>
                <p:custDataLst>
                  <p:tags r:id="rId1364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4" name="Line 991"/>
              <p:cNvSpPr>
                <a:spLocks noChangeShapeType="1"/>
              </p:cNvSpPr>
              <p:nvPr>
                <p:custDataLst>
                  <p:tags r:id="rId1365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5" name="Line 992"/>
              <p:cNvSpPr>
                <a:spLocks noChangeShapeType="1"/>
              </p:cNvSpPr>
              <p:nvPr>
                <p:custDataLst>
                  <p:tags r:id="rId1366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6" name="Line 993"/>
              <p:cNvSpPr>
                <a:spLocks noChangeShapeType="1"/>
              </p:cNvSpPr>
              <p:nvPr>
                <p:custDataLst>
                  <p:tags r:id="rId1367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7" name="Line 994"/>
              <p:cNvSpPr>
                <a:spLocks noChangeShapeType="1"/>
              </p:cNvSpPr>
              <p:nvPr>
                <p:custDataLst>
                  <p:tags r:id="rId1368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8" name="Line 995"/>
              <p:cNvSpPr>
                <a:spLocks noChangeShapeType="1"/>
              </p:cNvSpPr>
              <p:nvPr>
                <p:custDataLst>
                  <p:tags r:id="rId1369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9" name="Line 996"/>
              <p:cNvSpPr>
                <a:spLocks noChangeShapeType="1"/>
              </p:cNvSpPr>
              <p:nvPr>
                <p:custDataLst>
                  <p:tags r:id="rId1370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0" name="Line 997"/>
              <p:cNvSpPr>
                <a:spLocks noChangeShapeType="1"/>
              </p:cNvSpPr>
              <p:nvPr>
                <p:custDataLst>
                  <p:tags r:id="rId1371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1" name="Line 998"/>
              <p:cNvSpPr>
                <a:spLocks noChangeShapeType="1"/>
              </p:cNvSpPr>
              <p:nvPr>
                <p:custDataLst>
                  <p:tags r:id="rId1372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2" name="Line 999"/>
              <p:cNvSpPr>
                <a:spLocks noChangeShapeType="1"/>
              </p:cNvSpPr>
              <p:nvPr>
                <p:custDataLst>
                  <p:tags r:id="rId1373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3" name="Line 1000"/>
              <p:cNvSpPr>
                <a:spLocks noChangeShapeType="1"/>
              </p:cNvSpPr>
              <p:nvPr>
                <p:custDataLst>
                  <p:tags r:id="rId1374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4" name="Line 1001"/>
              <p:cNvSpPr>
                <a:spLocks noChangeShapeType="1"/>
              </p:cNvSpPr>
              <p:nvPr>
                <p:custDataLst>
                  <p:tags r:id="rId1375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5" name="Line 1002"/>
              <p:cNvSpPr>
                <a:spLocks noChangeShapeType="1"/>
              </p:cNvSpPr>
              <p:nvPr>
                <p:custDataLst>
                  <p:tags r:id="rId1376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6" name="Line 1003"/>
              <p:cNvSpPr>
                <a:spLocks noChangeShapeType="1"/>
              </p:cNvSpPr>
              <p:nvPr>
                <p:custDataLst>
                  <p:tags r:id="rId1377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7" name="Line 1004"/>
              <p:cNvSpPr>
                <a:spLocks noChangeShapeType="1"/>
              </p:cNvSpPr>
              <p:nvPr>
                <p:custDataLst>
                  <p:tags r:id="rId1378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8" name="Line 1005"/>
              <p:cNvSpPr>
                <a:spLocks noChangeShapeType="1"/>
              </p:cNvSpPr>
              <p:nvPr>
                <p:custDataLst>
                  <p:tags r:id="rId1379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9" name="Line 1006"/>
              <p:cNvSpPr>
                <a:spLocks noChangeShapeType="1"/>
              </p:cNvSpPr>
              <p:nvPr>
                <p:custDataLst>
                  <p:tags r:id="rId1380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0" name="Line 1007"/>
              <p:cNvSpPr>
                <a:spLocks noChangeShapeType="1"/>
              </p:cNvSpPr>
              <p:nvPr>
                <p:custDataLst>
                  <p:tags r:id="rId1381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1" name="Line 1008"/>
              <p:cNvSpPr>
                <a:spLocks noChangeShapeType="1"/>
              </p:cNvSpPr>
              <p:nvPr>
                <p:custDataLst>
                  <p:tags r:id="rId1382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2" name="Line 1009"/>
              <p:cNvSpPr>
                <a:spLocks noChangeShapeType="1"/>
              </p:cNvSpPr>
              <p:nvPr>
                <p:custDataLst>
                  <p:tags r:id="rId1383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3" name="Line 1010"/>
              <p:cNvSpPr>
                <a:spLocks noChangeShapeType="1"/>
              </p:cNvSpPr>
              <p:nvPr>
                <p:custDataLst>
                  <p:tags r:id="rId1384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4" name="Line 1011"/>
              <p:cNvSpPr>
                <a:spLocks noChangeShapeType="1"/>
              </p:cNvSpPr>
              <p:nvPr>
                <p:custDataLst>
                  <p:tags r:id="rId1385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5" name="Line 1012"/>
              <p:cNvSpPr>
                <a:spLocks noChangeShapeType="1"/>
              </p:cNvSpPr>
              <p:nvPr>
                <p:custDataLst>
                  <p:tags r:id="rId1386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6" name="Line 1013"/>
              <p:cNvSpPr>
                <a:spLocks noChangeShapeType="1"/>
              </p:cNvSpPr>
              <p:nvPr>
                <p:custDataLst>
                  <p:tags r:id="rId1387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7" name="Line 1014"/>
              <p:cNvSpPr>
                <a:spLocks noChangeShapeType="1"/>
              </p:cNvSpPr>
              <p:nvPr>
                <p:custDataLst>
                  <p:tags r:id="rId1388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8" name="Freeform 1015"/>
              <p:cNvSpPr>
                <a:spLocks/>
              </p:cNvSpPr>
              <p:nvPr>
                <p:custDataLst>
                  <p:tags r:id="rId1389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9" name="Freeform 1016"/>
              <p:cNvSpPr>
                <a:spLocks/>
              </p:cNvSpPr>
              <p:nvPr>
                <p:custDataLst>
                  <p:tags r:id="rId1390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0" name="Freeform 1017"/>
              <p:cNvSpPr>
                <a:spLocks/>
              </p:cNvSpPr>
              <p:nvPr>
                <p:custDataLst>
                  <p:tags r:id="rId1391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861" name="Group 1018"/>
            <p:cNvGrpSpPr>
              <a:grpSpLocks/>
            </p:cNvGrpSpPr>
            <p:nvPr>
              <p:custDataLst>
                <p:tags r:id="rId4"/>
              </p:custDataLst>
            </p:nvPr>
          </p:nvGrpSpPr>
          <p:grpSpPr bwMode="auto">
            <a:xfrm>
              <a:off x="2895600" y="4038600"/>
              <a:ext cx="1860550" cy="1374775"/>
              <a:chOff x="1276" y="1911"/>
              <a:chExt cx="2972" cy="2196"/>
            </a:xfrm>
          </p:grpSpPr>
          <p:sp>
            <p:nvSpPr>
              <p:cNvPr id="2862" name="Rectangle 1019"/>
              <p:cNvSpPr>
                <a:spLocks noChangeArrowheads="1"/>
              </p:cNvSpPr>
              <p:nvPr>
                <p:custDataLst>
                  <p:tags r:id="rId470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863" name="Rectangle 1020"/>
              <p:cNvSpPr>
                <a:spLocks noChangeArrowheads="1"/>
              </p:cNvSpPr>
              <p:nvPr>
                <p:custDataLst>
                  <p:tags r:id="rId471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864" name="Freeform 1021"/>
              <p:cNvSpPr>
                <a:spLocks/>
              </p:cNvSpPr>
              <p:nvPr>
                <p:custDataLst>
                  <p:tags r:id="rId472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5" name="Freeform 1022"/>
              <p:cNvSpPr>
                <a:spLocks/>
              </p:cNvSpPr>
              <p:nvPr>
                <p:custDataLst>
                  <p:tags r:id="rId473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6" name="Line 1023"/>
              <p:cNvSpPr>
                <a:spLocks noChangeShapeType="1"/>
              </p:cNvSpPr>
              <p:nvPr>
                <p:custDataLst>
                  <p:tags r:id="rId474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7" name="Line 1024"/>
              <p:cNvSpPr>
                <a:spLocks noChangeShapeType="1"/>
              </p:cNvSpPr>
              <p:nvPr>
                <p:custDataLst>
                  <p:tags r:id="rId475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" name="Line 1025"/>
              <p:cNvSpPr>
                <a:spLocks noChangeShapeType="1"/>
              </p:cNvSpPr>
              <p:nvPr>
                <p:custDataLst>
                  <p:tags r:id="rId476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9" name="Rectangle 1026"/>
              <p:cNvSpPr>
                <a:spLocks noChangeArrowheads="1"/>
              </p:cNvSpPr>
              <p:nvPr>
                <p:custDataLst>
                  <p:tags r:id="rId477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870" name="Freeform 1027"/>
              <p:cNvSpPr>
                <a:spLocks/>
              </p:cNvSpPr>
              <p:nvPr>
                <p:custDataLst>
                  <p:tags r:id="rId478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1" name="Freeform 1028"/>
              <p:cNvSpPr>
                <a:spLocks/>
              </p:cNvSpPr>
              <p:nvPr>
                <p:custDataLst>
                  <p:tags r:id="rId479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2" name="Line 1029"/>
              <p:cNvSpPr>
                <a:spLocks noChangeShapeType="1"/>
              </p:cNvSpPr>
              <p:nvPr>
                <p:custDataLst>
                  <p:tags r:id="rId480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3" name="Line 1030"/>
              <p:cNvSpPr>
                <a:spLocks noChangeShapeType="1"/>
              </p:cNvSpPr>
              <p:nvPr>
                <p:custDataLst>
                  <p:tags r:id="rId481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4" name="Line 1031"/>
              <p:cNvSpPr>
                <a:spLocks noChangeShapeType="1"/>
              </p:cNvSpPr>
              <p:nvPr>
                <p:custDataLst>
                  <p:tags r:id="rId482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5" name="Rectangle 1032"/>
              <p:cNvSpPr>
                <a:spLocks noChangeArrowheads="1"/>
              </p:cNvSpPr>
              <p:nvPr>
                <p:custDataLst>
                  <p:tags r:id="rId483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876" name="Freeform 1033"/>
              <p:cNvSpPr>
                <a:spLocks/>
              </p:cNvSpPr>
              <p:nvPr>
                <p:custDataLst>
                  <p:tags r:id="rId484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7" name="Freeform 1034"/>
              <p:cNvSpPr>
                <a:spLocks/>
              </p:cNvSpPr>
              <p:nvPr>
                <p:custDataLst>
                  <p:tags r:id="rId485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8" name="Line 1035"/>
              <p:cNvSpPr>
                <a:spLocks noChangeShapeType="1"/>
              </p:cNvSpPr>
              <p:nvPr>
                <p:custDataLst>
                  <p:tags r:id="rId486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9" name="Line 1036"/>
              <p:cNvSpPr>
                <a:spLocks noChangeShapeType="1"/>
              </p:cNvSpPr>
              <p:nvPr>
                <p:custDataLst>
                  <p:tags r:id="rId487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0" name="Line 1037"/>
              <p:cNvSpPr>
                <a:spLocks noChangeShapeType="1"/>
              </p:cNvSpPr>
              <p:nvPr>
                <p:custDataLst>
                  <p:tags r:id="rId488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1" name="Rectangle 1038"/>
              <p:cNvSpPr>
                <a:spLocks noChangeArrowheads="1"/>
              </p:cNvSpPr>
              <p:nvPr>
                <p:custDataLst>
                  <p:tags r:id="rId489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882" name="Freeform 1039"/>
              <p:cNvSpPr>
                <a:spLocks/>
              </p:cNvSpPr>
              <p:nvPr>
                <p:custDataLst>
                  <p:tags r:id="rId490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3" name="Freeform 1040"/>
              <p:cNvSpPr>
                <a:spLocks/>
              </p:cNvSpPr>
              <p:nvPr>
                <p:custDataLst>
                  <p:tags r:id="rId491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4" name="Line 1041"/>
              <p:cNvSpPr>
                <a:spLocks noChangeShapeType="1"/>
              </p:cNvSpPr>
              <p:nvPr>
                <p:custDataLst>
                  <p:tags r:id="rId492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5" name="Line 1042"/>
              <p:cNvSpPr>
                <a:spLocks noChangeShapeType="1"/>
              </p:cNvSpPr>
              <p:nvPr>
                <p:custDataLst>
                  <p:tags r:id="rId493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6" name="Line 1043"/>
              <p:cNvSpPr>
                <a:spLocks noChangeShapeType="1"/>
              </p:cNvSpPr>
              <p:nvPr>
                <p:custDataLst>
                  <p:tags r:id="rId494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7" name="Rectangle 1044"/>
              <p:cNvSpPr>
                <a:spLocks noChangeArrowheads="1"/>
              </p:cNvSpPr>
              <p:nvPr>
                <p:custDataLst>
                  <p:tags r:id="rId495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888" name="Rectangle 1045"/>
              <p:cNvSpPr>
                <a:spLocks noChangeArrowheads="1"/>
              </p:cNvSpPr>
              <p:nvPr>
                <p:custDataLst>
                  <p:tags r:id="rId496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889" name="Rectangle 1046"/>
              <p:cNvSpPr>
                <a:spLocks noChangeArrowheads="1"/>
              </p:cNvSpPr>
              <p:nvPr>
                <p:custDataLst>
                  <p:tags r:id="rId497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890" name="Rectangle 1047"/>
              <p:cNvSpPr>
                <a:spLocks noChangeArrowheads="1"/>
              </p:cNvSpPr>
              <p:nvPr>
                <p:custDataLst>
                  <p:tags r:id="rId498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891" name="Rectangle 1048"/>
              <p:cNvSpPr>
                <a:spLocks noChangeArrowheads="1"/>
              </p:cNvSpPr>
              <p:nvPr>
                <p:custDataLst>
                  <p:tags r:id="rId499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892" name="Freeform 1049"/>
              <p:cNvSpPr>
                <a:spLocks/>
              </p:cNvSpPr>
              <p:nvPr>
                <p:custDataLst>
                  <p:tags r:id="rId500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3" name="Freeform 1050"/>
              <p:cNvSpPr>
                <a:spLocks/>
              </p:cNvSpPr>
              <p:nvPr>
                <p:custDataLst>
                  <p:tags r:id="rId501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4" name="Freeform 1051"/>
              <p:cNvSpPr>
                <a:spLocks/>
              </p:cNvSpPr>
              <p:nvPr>
                <p:custDataLst>
                  <p:tags r:id="rId502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5" name="Freeform 1052"/>
              <p:cNvSpPr>
                <a:spLocks/>
              </p:cNvSpPr>
              <p:nvPr>
                <p:custDataLst>
                  <p:tags r:id="rId503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6" name="Freeform 1053"/>
              <p:cNvSpPr>
                <a:spLocks/>
              </p:cNvSpPr>
              <p:nvPr>
                <p:custDataLst>
                  <p:tags r:id="rId504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7" name="Freeform 1054"/>
              <p:cNvSpPr>
                <a:spLocks/>
              </p:cNvSpPr>
              <p:nvPr>
                <p:custDataLst>
                  <p:tags r:id="rId505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8" name="Line 1055"/>
              <p:cNvSpPr>
                <a:spLocks noChangeShapeType="1"/>
              </p:cNvSpPr>
              <p:nvPr>
                <p:custDataLst>
                  <p:tags r:id="rId506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9" name="Line 1056"/>
              <p:cNvSpPr>
                <a:spLocks noChangeShapeType="1"/>
              </p:cNvSpPr>
              <p:nvPr>
                <p:custDataLst>
                  <p:tags r:id="rId507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0" name="Rectangle 1057"/>
              <p:cNvSpPr>
                <a:spLocks noChangeArrowheads="1"/>
              </p:cNvSpPr>
              <p:nvPr>
                <p:custDataLst>
                  <p:tags r:id="rId508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01" name="Rectangle 1058"/>
              <p:cNvSpPr>
                <a:spLocks noChangeArrowheads="1"/>
              </p:cNvSpPr>
              <p:nvPr>
                <p:custDataLst>
                  <p:tags r:id="rId509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902" name="Rectangle 1059"/>
              <p:cNvSpPr>
                <a:spLocks noChangeArrowheads="1"/>
              </p:cNvSpPr>
              <p:nvPr>
                <p:custDataLst>
                  <p:tags r:id="rId510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903" name="Rectangle 1060"/>
              <p:cNvSpPr>
                <a:spLocks noChangeArrowheads="1"/>
              </p:cNvSpPr>
              <p:nvPr>
                <p:custDataLst>
                  <p:tags r:id="rId511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904" name="Rectangle 1061"/>
              <p:cNvSpPr>
                <a:spLocks noChangeArrowheads="1"/>
              </p:cNvSpPr>
              <p:nvPr>
                <p:custDataLst>
                  <p:tags r:id="rId512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05" name="Rectangle 1062"/>
              <p:cNvSpPr>
                <a:spLocks noChangeArrowheads="1"/>
              </p:cNvSpPr>
              <p:nvPr>
                <p:custDataLst>
                  <p:tags r:id="rId513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906" name="Rectangle 1063"/>
              <p:cNvSpPr>
                <a:spLocks noChangeArrowheads="1"/>
              </p:cNvSpPr>
              <p:nvPr>
                <p:custDataLst>
                  <p:tags r:id="rId514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907" name="Rectangle 1064"/>
              <p:cNvSpPr>
                <a:spLocks noChangeArrowheads="1"/>
              </p:cNvSpPr>
              <p:nvPr>
                <p:custDataLst>
                  <p:tags r:id="rId515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908" name="Rectangle 1065"/>
              <p:cNvSpPr>
                <a:spLocks noChangeArrowheads="1"/>
              </p:cNvSpPr>
              <p:nvPr>
                <p:custDataLst>
                  <p:tags r:id="rId516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09" name="Rectangle 1066"/>
              <p:cNvSpPr>
                <a:spLocks noChangeArrowheads="1"/>
              </p:cNvSpPr>
              <p:nvPr>
                <p:custDataLst>
                  <p:tags r:id="rId517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910" name="Rectangle 1067"/>
              <p:cNvSpPr>
                <a:spLocks noChangeArrowheads="1"/>
              </p:cNvSpPr>
              <p:nvPr>
                <p:custDataLst>
                  <p:tags r:id="rId518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911" name="Rectangle 1068"/>
              <p:cNvSpPr>
                <a:spLocks noChangeArrowheads="1"/>
              </p:cNvSpPr>
              <p:nvPr>
                <p:custDataLst>
                  <p:tags r:id="rId519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912" name="Freeform 1069"/>
              <p:cNvSpPr>
                <a:spLocks/>
              </p:cNvSpPr>
              <p:nvPr>
                <p:custDataLst>
                  <p:tags r:id="rId520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3" name="Freeform 1070"/>
              <p:cNvSpPr>
                <a:spLocks/>
              </p:cNvSpPr>
              <p:nvPr>
                <p:custDataLst>
                  <p:tags r:id="rId521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4" name="Freeform 1071"/>
              <p:cNvSpPr>
                <a:spLocks/>
              </p:cNvSpPr>
              <p:nvPr>
                <p:custDataLst>
                  <p:tags r:id="rId522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5" name="Freeform 1072"/>
              <p:cNvSpPr>
                <a:spLocks/>
              </p:cNvSpPr>
              <p:nvPr>
                <p:custDataLst>
                  <p:tags r:id="rId523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6" name="Line 1073"/>
              <p:cNvSpPr>
                <a:spLocks noChangeShapeType="1"/>
              </p:cNvSpPr>
              <p:nvPr>
                <p:custDataLst>
                  <p:tags r:id="rId524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7" name="Line 1074"/>
              <p:cNvSpPr>
                <a:spLocks noChangeShapeType="1"/>
              </p:cNvSpPr>
              <p:nvPr>
                <p:custDataLst>
                  <p:tags r:id="rId525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8" name="Freeform 1075"/>
              <p:cNvSpPr>
                <a:spLocks/>
              </p:cNvSpPr>
              <p:nvPr>
                <p:custDataLst>
                  <p:tags r:id="rId526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9" name="Freeform 1076"/>
              <p:cNvSpPr>
                <a:spLocks/>
              </p:cNvSpPr>
              <p:nvPr>
                <p:custDataLst>
                  <p:tags r:id="rId527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0" name="Freeform 1077"/>
              <p:cNvSpPr>
                <a:spLocks/>
              </p:cNvSpPr>
              <p:nvPr>
                <p:custDataLst>
                  <p:tags r:id="rId528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1" name="Freeform 1078"/>
              <p:cNvSpPr>
                <a:spLocks/>
              </p:cNvSpPr>
              <p:nvPr>
                <p:custDataLst>
                  <p:tags r:id="rId529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2" name="Freeform 1079"/>
              <p:cNvSpPr>
                <a:spLocks/>
              </p:cNvSpPr>
              <p:nvPr>
                <p:custDataLst>
                  <p:tags r:id="rId530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3" name="Freeform 1080"/>
              <p:cNvSpPr>
                <a:spLocks/>
              </p:cNvSpPr>
              <p:nvPr>
                <p:custDataLst>
                  <p:tags r:id="rId531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4" name="Freeform 1081"/>
              <p:cNvSpPr>
                <a:spLocks/>
              </p:cNvSpPr>
              <p:nvPr>
                <p:custDataLst>
                  <p:tags r:id="rId532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5" name="Freeform 1082"/>
              <p:cNvSpPr>
                <a:spLocks/>
              </p:cNvSpPr>
              <p:nvPr>
                <p:custDataLst>
                  <p:tags r:id="rId533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6" name="Line 1083"/>
              <p:cNvSpPr>
                <a:spLocks noChangeShapeType="1"/>
              </p:cNvSpPr>
              <p:nvPr>
                <p:custDataLst>
                  <p:tags r:id="rId534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7" name="Line 1084"/>
              <p:cNvSpPr>
                <a:spLocks noChangeShapeType="1"/>
              </p:cNvSpPr>
              <p:nvPr>
                <p:custDataLst>
                  <p:tags r:id="rId535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8" name="Line 1085"/>
              <p:cNvSpPr>
                <a:spLocks noChangeShapeType="1"/>
              </p:cNvSpPr>
              <p:nvPr>
                <p:custDataLst>
                  <p:tags r:id="rId536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9" name="Line 1086"/>
              <p:cNvSpPr>
                <a:spLocks noChangeShapeType="1"/>
              </p:cNvSpPr>
              <p:nvPr>
                <p:custDataLst>
                  <p:tags r:id="rId537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0" name="Line 1087"/>
              <p:cNvSpPr>
                <a:spLocks noChangeShapeType="1"/>
              </p:cNvSpPr>
              <p:nvPr>
                <p:custDataLst>
                  <p:tags r:id="rId538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1" name="Line 1088"/>
              <p:cNvSpPr>
                <a:spLocks noChangeShapeType="1"/>
              </p:cNvSpPr>
              <p:nvPr>
                <p:custDataLst>
                  <p:tags r:id="rId539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2" name="Line 1089"/>
              <p:cNvSpPr>
                <a:spLocks noChangeShapeType="1"/>
              </p:cNvSpPr>
              <p:nvPr>
                <p:custDataLst>
                  <p:tags r:id="rId540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3" name="Line 1090"/>
              <p:cNvSpPr>
                <a:spLocks noChangeShapeType="1"/>
              </p:cNvSpPr>
              <p:nvPr>
                <p:custDataLst>
                  <p:tags r:id="rId541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4" name="Line 1091"/>
              <p:cNvSpPr>
                <a:spLocks noChangeShapeType="1"/>
              </p:cNvSpPr>
              <p:nvPr>
                <p:custDataLst>
                  <p:tags r:id="rId542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5" name="Line 1092"/>
              <p:cNvSpPr>
                <a:spLocks noChangeShapeType="1"/>
              </p:cNvSpPr>
              <p:nvPr>
                <p:custDataLst>
                  <p:tags r:id="rId543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6" name="Line 1093"/>
              <p:cNvSpPr>
                <a:spLocks noChangeShapeType="1"/>
              </p:cNvSpPr>
              <p:nvPr>
                <p:custDataLst>
                  <p:tags r:id="rId544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7" name="Line 1094"/>
              <p:cNvSpPr>
                <a:spLocks noChangeShapeType="1"/>
              </p:cNvSpPr>
              <p:nvPr>
                <p:custDataLst>
                  <p:tags r:id="rId545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8" name="Line 1095"/>
              <p:cNvSpPr>
                <a:spLocks noChangeShapeType="1"/>
              </p:cNvSpPr>
              <p:nvPr>
                <p:custDataLst>
                  <p:tags r:id="rId546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9" name="Line 1096"/>
              <p:cNvSpPr>
                <a:spLocks noChangeShapeType="1"/>
              </p:cNvSpPr>
              <p:nvPr>
                <p:custDataLst>
                  <p:tags r:id="rId547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0" name="Freeform 1097"/>
              <p:cNvSpPr>
                <a:spLocks/>
              </p:cNvSpPr>
              <p:nvPr>
                <p:custDataLst>
                  <p:tags r:id="rId548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1" name="Freeform 1098"/>
              <p:cNvSpPr>
                <a:spLocks/>
              </p:cNvSpPr>
              <p:nvPr>
                <p:custDataLst>
                  <p:tags r:id="rId549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2" name="Rectangle 1099"/>
              <p:cNvSpPr>
                <a:spLocks noChangeArrowheads="1"/>
              </p:cNvSpPr>
              <p:nvPr>
                <p:custDataLst>
                  <p:tags r:id="rId550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 dirty="0">
                    <a:solidFill>
                      <a:srgbClr val="000000"/>
                    </a:solidFill>
                  </a:rPr>
                  <a:t>P</a:t>
                </a:r>
                <a:endParaRPr lang="de-DE" altLang="en-US" sz="600" dirty="0"/>
              </a:p>
            </p:txBody>
          </p:sp>
          <p:sp>
            <p:nvSpPr>
              <p:cNvPr id="2943" name="Rectangle 1100"/>
              <p:cNvSpPr>
                <a:spLocks noChangeArrowheads="1"/>
              </p:cNvSpPr>
              <p:nvPr>
                <p:custDataLst>
                  <p:tags r:id="rId551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944" name="Rectangle 1101"/>
              <p:cNvSpPr>
                <a:spLocks noChangeArrowheads="1"/>
              </p:cNvSpPr>
              <p:nvPr>
                <p:custDataLst>
                  <p:tags r:id="rId552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45" name="Rectangle 1102"/>
              <p:cNvSpPr>
                <a:spLocks noChangeArrowheads="1"/>
              </p:cNvSpPr>
              <p:nvPr>
                <p:custDataLst>
                  <p:tags r:id="rId553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946" name="Rectangle 1103"/>
              <p:cNvSpPr>
                <a:spLocks noChangeArrowheads="1"/>
              </p:cNvSpPr>
              <p:nvPr>
                <p:custDataLst>
                  <p:tags r:id="rId554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47" name="Rectangle 1104"/>
              <p:cNvSpPr>
                <a:spLocks noChangeArrowheads="1"/>
              </p:cNvSpPr>
              <p:nvPr>
                <p:custDataLst>
                  <p:tags r:id="rId555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948" name="Rectangle 1105"/>
              <p:cNvSpPr>
                <a:spLocks noChangeArrowheads="1"/>
              </p:cNvSpPr>
              <p:nvPr>
                <p:custDataLst>
                  <p:tags r:id="rId556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49" name="Rectangle 1106"/>
              <p:cNvSpPr>
                <a:spLocks noChangeArrowheads="1"/>
              </p:cNvSpPr>
              <p:nvPr>
                <p:custDataLst>
                  <p:tags r:id="rId557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950" name="Line 1107"/>
              <p:cNvSpPr>
                <a:spLocks noChangeShapeType="1"/>
              </p:cNvSpPr>
              <p:nvPr>
                <p:custDataLst>
                  <p:tags r:id="rId558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1" name="Line 1108"/>
              <p:cNvSpPr>
                <a:spLocks noChangeShapeType="1"/>
              </p:cNvSpPr>
              <p:nvPr>
                <p:custDataLst>
                  <p:tags r:id="rId559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2" name="Line 1109"/>
              <p:cNvSpPr>
                <a:spLocks noChangeShapeType="1"/>
              </p:cNvSpPr>
              <p:nvPr>
                <p:custDataLst>
                  <p:tags r:id="rId560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3" name="Line 1110"/>
              <p:cNvSpPr>
                <a:spLocks noChangeShapeType="1"/>
              </p:cNvSpPr>
              <p:nvPr>
                <p:custDataLst>
                  <p:tags r:id="rId561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4" name="Line 1111"/>
              <p:cNvSpPr>
                <a:spLocks noChangeShapeType="1"/>
              </p:cNvSpPr>
              <p:nvPr>
                <p:custDataLst>
                  <p:tags r:id="rId562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5" name="Line 1112"/>
              <p:cNvSpPr>
                <a:spLocks noChangeShapeType="1"/>
              </p:cNvSpPr>
              <p:nvPr>
                <p:custDataLst>
                  <p:tags r:id="rId563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6" name="Line 1113"/>
              <p:cNvSpPr>
                <a:spLocks noChangeShapeType="1"/>
              </p:cNvSpPr>
              <p:nvPr>
                <p:custDataLst>
                  <p:tags r:id="rId564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7" name="Line 1114"/>
              <p:cNvSpPr>
                <a:spLocks noChangeShapeType="1"/>
              </p:cNvSpPr>
              <p:nvPr>
                <p:custDataLst>
                  <p:tags r:id="rId565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8" name="Line 1115"/>
              <p:cNvSpPr>
                <a:spLocks noChangeShapeType="1"/>
              </p:cNvSpPr>
              <p:nvPr>
                <p:custDataLst>
                  <p:tags r:id="rId566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9" name="Line 1116"/>
              <p:cNvSpPr>
                <a:spLocks noChangeShapeType="1"/>
              </p:cNvSpPr>
              <p:nvPr>
                <p:custDataLst>
                  <p:tags r:id="rId567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0" name="Rectangle 1117"/>
              <p:cNvSpPr>
                <a:spLocks noChangeArrowheads="1"/>
              </p:cNvSpPr>
              <p:nvPr>
                <p:custDataLst>
                  <p:tags r:id="rId568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961" name="Rectangle 1118"/>
              <p:cNvSpPr>
                <a:spLocks noChangeArrowheads="1"/>
              </p:cNvSpPr>
              <p:nvPr>
                <p:custDataLst>
                  <p:tags r:id="rId569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962" name="Rectangle 1119"/>
              <p:cNvSpPr>
                <a:spLocks noChangeArrowheads="1"/>
              </p:cNvSpPr>
              <p:nvPr>
                <p:custDataLst>
                  <p:tags r:id="rId570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963" name="Rectangle 1120"/>
              <p:cNvSpPr>
                <a:spLocks noChangeArrowheads="1"/>
              </p:cNvSpPr>
              <p:nvPr>
                <p:custDataLst>
                  <p:tags r:id="rId571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964" name="Freeform 1121"/>
              <p:cNvSpPr>
                <a:spLocks/>
              </p:cNvSpPr>
              <p:nvPr>
                <p:custDataLst>
                  <p:tags r:id="rId572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5" name="Freeform 1122"/>
              <p:cNvSpPr>
                <a:spLocks/>
              </p:cNvSpPr>
              <p:nvPr>
                <p:custDataLst>
                  <p:tags r:id="rId573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6" name="Freeform 1123"/>
              <p:cNvSpPr>
                <a:spLocks/>
              </p:cNvSpPr>
              <p:nvPr>
                <p:custDataLst>
                  <p:tags r:id="rId574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7" name="Freeform 1124"/>
              <p:cNvSpPr>
                <a:spLocks/>
              </p:cNvSpPr>
              <p:nvPr>
                <p:custDataLst>
                  <p:tags r:id="rId575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8" name="Freeform 1125"/>
              <p:cNvSpPr>
                <a:spLocks/>
              </p:cNvSpPr>
              <p:nvPr>
                <p:custDataLst>
                  <p:tags r:id="rId576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9" name="Freeform 1126"/>
              <p:cNvSpPr>
                <a:spLocks/>
              </p:cNvSpPr>
              <p:nvPr>
                <p:custDataLst>
                  <p:tags r:id="rId577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0" name="Line 1127"/>
              <p:cNvSpPr>
                <a:spLocks noChangeShapeType="1"/>
              </p:cNvSpPr>
              <p:nvPr>
                <p:custDataLst>
                  <p:tags r:id="rId578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1" name="Line 1128"/>
              <p:cNvSpPr>
                <a:spLocks noChangeShapeType="1"/>
              </p:cNvSpPr>
              <p:nvPr>
                <p:custDataLst>
                  <p:tags r:id="rId579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2" name="Line 1129"/>
              <p:cNvSpPr>
                <a:spLocks noChangeShapeType="1"/>
              </p:cNvSpPr>
              <p:nvPr>
                <p:custDataLst>
                  <p:tags r:id="rId580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3" name="Line 1130"/>
              <p:cNvSpPr>
                <a:spLocks noChangeShapeType="1"/>
              </p:cNvSpPr>
              <p:nvPr>
                <p:custDataLst>
                  <p:tags r:id="rId581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4" name="Line 1131"/>
              <p:cNvSpPr>
                <a:spLocks noChangeShapeType="1"/>
              </p:cNvSpPr>
              <p:nvPr>
                <p:custDataLst>
                  <p:tags r:id="rId582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5" name="Line 1132"/>
              <p:cNvSpPr>
                <a:spLocks noChangeShapeType="1"/>
              </p:cNvSpPr>
              <p:nvPr>
                <p:custDataLst>
                  <p:tags r:id="rId583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6" name="Rectangle 1133"/>
              <p:cNvSpPr>
                <a:spLocks noChangeArrowheads="1"/>
              </p:cNvSpPr>
              <p:nvPr>
                <p:custDataLst>
                  <p:tags r:id="rId584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977" name="Rectangle 1134"/>
              <p:cNvSpPr>
                <a:spLocks noChangeArrowheads="1"/>
              </p:cNvSpPr>
              <p:nvPr>
                <p:custDataLst>
                  <p:tags r:id="rId585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2978" name="Line 1135"/>
              <p:cNvSpPr>
                <a:spLocks noChangeShapeType="1"/>
              </p:cNvSpPr>
              <p:nvPr>
                <p:custDataLst>
                  <p:tags r:id="rId586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9" name="Rectangle 1136"/>
              <p:cNvSpPr>
                <a:spLocks noChangeArrowheads="1"/>
              </p:cNvSpPr>
              <p:nvPr>
                <p:custDataLst>
                  <p:tags r:id="rId587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980" name="Rectangle 1137"/>
              <p:cNvSpPr>
                <a:spLocks noChangeArrowheads="1"/>
              </p:cNvSpPr>
              <p:nvPr>
                <p:custDataLst>
                  <p:tags r:id="rId588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981" name="Rectangle 1138"/>
              <p:cNvSpPr>
                <a:spLocks noChangeArrowheads="1"/>
              </p:cNvSpPr>
              <p:nvPr>
                <p:custDataLst>
                  <p:tags r:id="rId589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982" name="Rectangle 1139"/>
              <p:cNvSpPr>
                <a:spLocks noChangeArrowheads="1"/>
              </p:cNvSpPr>
              <p:nvPr>
                <p:custDataLst>
                  <p:tags r:id="rId590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983" name="Line 1140"/>
              <p:cNvSpPr>
                <a:spLocks noChangeShapeType="1"/>
              </p:cNvSpPr>
              <p:nvPr>
                <p:custDataLst>
                  <p:tags r:id="rId591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4" name="Line 1141"/>
              <p:cNvSpPr>
                <a:spLocks noChangeShapeType="1"/>
              </p:cNvSpPr>
              <p:nvPr>
                <p:custDataLst>
                  <p:tags r:id="rId592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5" name="Line 1142"/>
              <p:cNvSpPr>
                <a:spLocks noChangeShapeType="1"/>
              </p:cNvSpPr>
              <p:nvPr>
                <p:custDataLst>
                  <p:tags r:id="rId593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6" name="Line 1143"/>
              <p:cNvSpPr>
                <a:spLocks noChangeShapeType="1"/>
              </p:cNvSpPr>
              <p:nvPr>
                <p:custDataLst>
                  <p:tags r:id="rId594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7" name="Rectangle 1144"/>
              <p:cNvSpPr>
                <a:spLocks noChangeArrowheads="1"/>
              </p:cNvSpPr>
              <p:nvPr>
                <p:custDataLst>
                  <p:tags r:id="rId595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988" name="Rectangle 1145"/>
              <p:cNvSpPr>
                <a:spLocks noChangeArrowheads="1"/>
              </p:cNvSpPr>
              <p:nvPr>
                <p:custDataLst>
                  <p:tags r:id="rId596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989" name="Rectangle 1146"/>
              <p:cNvSpPr>
                <a:spLocks noChangeArrowheads="1"/>
              </p:cNvSpPr>
              <p:nvPr>
                <p:custDataLst>
                  <p:tags r:id="rId597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990" name="Rectangle 1147"/>
              <p:cNvSpPr>
                <a:spLocks noChangeArrowheads="1"/>
              </p:cNvSpPr>
              <p:nvPr>
                <p:custDataLst>
                  <p:tags r:id="rId598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991" name="Rectangle 1148"/>
              <p:cNvSpPr>
                <a:spLocks noChangeArrowheads="1"/>
              </p:cNvSpPr>
              <p:nvPr>
                <p:custDataLst>
                  <p:tags r:id="rId599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992" name="Rectangle 1149"/>
              <p:cNvSpPr>
                <a:spLocks noChangeArrowheads="1"/>
              </p:cNvSpPr>
              <p:nvPr>
                <p:custDataLst>
                  <p:tags r:id="rId600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993" name="Rectangle 1150"/>
              <p:cNvSpPr>
                <a:spLocks noChangeArrowheads="1"/>
              </p:cNvSpPr>
              <p:nvPr>
                <p:custDataLst>
                  <p:tags r:id="rId601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994" name="Rectangle 1151"/>
              <p:cNvSpPr>
                <a:spLocks noChangeArrowheads="1"/>
              </p:cNvSpPr>
              <p:nvPr>
                <p:custDataLst>
                  <p:tags r:id="rId602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995" name="Rectangle 1152"/>
              <p:cNvSpPr>
                <a:spLocks noChangeArrowheads="1"/>
              </p:cNvSpPr>
              <p:nvPr>
                <p:custDataLst>
                  <p:tags r:id="rId603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996" name="Rectangle 1153"/>
              <p:cNvSpPr>
                <a:spLocks noChangeArrowheads="1"/>
              </p:cNvSpPr>
              <p:nvPr>
                <p:custDataLst>
                  <p:tags r:id="rId604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997" name="Rectangle 1154"/>
              <p:cNvSpPr>
                <a:spLocks noChangeArrowheads="1"/>
              </p:cNvSpPr>
              <p:nvPr>
                <p:custDataLst>
                  <p:tags r:id="rId605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998" name="Rectangle 1155"/>
              <p:cNvSpPr>
                <a:spLocks noChangeArrowheads="1"/>
              </p:cNvSpPr>
              <p:nvPr>
                <p:custDataLst>
                  <p:tags r:id="rId606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999" name="Rectangle 1156"/>
              <p:cNvSpPr>
                <a:spLocks noChangeArrowheads="1"/>
              </p:cNvSpPr>
              <p:nvPr>
                <p:custDataLst>
                  <p:tags r:id="rId607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000" name="Rectangle 1157"/>
              <p:cNvSpPr>
                <a:spLocks noChangeArrowheads="1"/>
              </p:cNvSpPr>
              <p:nvPr>
                <p:custDataLst>
                  <p:tags r:id="rId608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001" name="Rectangle 1158"/>
              <p:cNvSpPr>
                <a:spLocks noChangeArrowheads="1"/>
              </p:cNvSpPr>
              <p:nvPr>
                <p:custDataLst>
                  <p:tags r:id="rId609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002" name="Rectangle 1159"/>
              <p:cNvSpPr>
                <a:spLocks noChangeArrowheads="1"/>
              </p:cNvSpPr>
              <p:nvPr>
                <p:custDataLst>
                  <p:tags r:id="rId610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003" name="Rectangle 1160"/>
              <p:cNvSpPr>
                <a:spLocks noChangeArrowheads="1"/>
              </p:cNvSpPr>
              <p:nvPr>
                <p:custDataLst>
                  <p:tags r:id="rId611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004" name="Rectangle 1161"/>
              <p:cNvSpPr>
                <a:spLocks noChangeArrowheads="1"/>
              </p:cNvSpPr>
              <p:nvPr>
                <p:custDataLst>
                  <p:tags r:id="rId612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005" name="Rectangle 1162"/>
              <p:cNvSpPr>
                <a:spLocks noChangeArrowheads="1"/>
              </p:cNvSpPr>
              <p:nvPr>
                <p:custDataLst>
                  <p:tags r:id="rId613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006" name="Rectangle 1163"/>
              <p:cNvSpPr>
                <a:spLocks noChangeArrowheads="1"/>
              </p:cNvSpPr>
              <p:nvPr>
                <p:custDataLst>
                  <p:tags r:id="rId614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007" name="Rectangle 1164"/>
              <p:cNvSpPr>
                <a:spLocks noChangeArrowheads="1"/>
              </p:cNvSpPr>
              <p:nvPr>
                <p:custDataLst>
                  <p:tags r:id="rId615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008" name="Rectangle 1165"/>
              <p:cNvSpPr>
                <a:spLocks noChangeArrowheads="1"/>
              </p:cNvSpPr>
              <p:nvPr>
                <p:custDataLst>
                  <p:tags r:id="rId616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009" name="Rectangle 1166"/>
              <p:cNvSpPr>
                <a:spLocks noChangeArrowheads="1"/>
              </p:cNvSpPr>
              <p:nvPr>
                <p:custDataLst>
                  <p:tags r:id="rId617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010" name="Rectangle 1167"/>
              <p:cNvSpPr>
                <a:spLocks noChangeArrowheads="1"/>
              </p:cNvSpPr>
              <p:nvPr>
                <p:custDataLst>
                  <p:tags r:id="rId618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011" name="Rectangle 1168"/>
              <p:cNvSpPr>
                <a:spLocks noChangeArrowheads="1"/>
              </p:cNvSpPr>
              <p:nvPr>
                <p:custDataLst>
                  <p:tags r:id="rId619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012" name="Rectangle 1169"/>
              <p:cNvSpPr>
                <a:spLocks noChangeArrowheads="1"/>
              </p:cNvSpPr>
              <p:nvPr>
                <p:custDataLst>
                  <p:tags r:id="rId620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3013" name="Line 1170"/>
              <p:cNvSpPr>
                <a:spLocks noChangeShapeType="1"/>
              </p:cNvSpPr>
              <p:nvPr>
                <p:custDataLst>
                  <p:tags r:id="rId621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4" name="Line 1171"/>
              <p:cNvSpPr>
                <a:spLocks noChangeShapeType="1"/>
              </p:cNvSpPr>
              <p:nvPr>
                <p:custDataLst>
                  <p:tags r:id="rId622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5" name="Line 1172"/>
              <p:cNvSpPr>
                <a:spLocks noChangeShapeType="1"/>
              </p:cNvSpPr>
              <p:nvPr>
                <p:custDataLst>
                  <p:tags r:id="rId623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6" name="Line 1173"/>
              <p:cNvSpPr>
                <a:spLocks noChangeShapeType="1"/>
              </p:cNvSpPr>
              <p:nvPr>
                <p:custDataLst>
                  <p:tags r:id="rId624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7" name="Line 1174"/>
              <p:cNvSpPr>
                <a:spLocks noChangeShapeType="1"/>
              </p:cNvSpPr>
              <p:nvPr>
                <p:custDataLst>
                  <p:tags r:id="rId625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8" name="Line 1175"/>
              <p:cNvSpPr>
                <a:spLocks noChangeShapeType="1"/>
              </p:cNvSpPr>
              <p:nvPr>
                <p:custDataLst>
                  <p:tags r:id="rId626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9" name="Line 1176"/>
              <p:cNvSpPr>
                <a:spLocks noChangeShapeType="1"/>
              </p:cNvSpPr>
              <p:nvPr>
                <p:custDataLst>
                  <p:tags r:id="rId627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0" name="Line 1177"/>
              <p:cNvSpPr>
                <a:spLocks noChangeShapeType="1"/>
              </p:cNvSpPr>
              <p:nvPr>
                <p:custDataLst>
                  <p:tags r:id="rId628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1" name="Line 1178"/>
              <p:cNvSpPr>
                <a:spLocks noChangeShapeType="1"/>
              </p:cNvSpPr>
              <p:nvPr>
                <p:custDataLst>
                  <p:tags r:id="rId629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2" name="Line 1179"/>
              <p:cNvSpPr>
                <a:spLocks noChangeShapeType="1"/>
              </p:cNvSpPr>
              <p:nvPr>
                <p:custDataLst>
                  <p:tags r:id="rId630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3" name="Line 1180"/>
              <p:cNvSpPr>
                <a:spLocks noChangeShapeType="1"/>
              </p:cNvSpPr>
              <p:nvPr>
                <p:custDataLst>
                  <p:tags r:id="rId631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4" name="Line 1181"/>
              <p:cNvSpPr>
                <a:spLocks noChangeShapeType="1"/>
              </p:cNvSpPr>
              <p:nvPr>
                <p:custDataLst>
                  <p:tags r:id="rId632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5" name="Line 1182"/>
              <p:cNvSpPr>
                <a:spLocks noChangeShapeType="1"/>
              </p:cNvSpPr>
              <p:nvPr>
                <p:custDataLst>
                  <p:tags r:id="rId633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6" name="Line 1183"/>
              <p:cNvSpPr>
                <a:spLocks noChangeShapeType="1"/>
              </p:cNvSpPr>
              <p:nvPr>
                <p:custDataLst>
                  <p:tags r:id="rId634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7" name="Line 1184"/>
              <p:cNvSpPr>
                <a:spLocks noChangeShapeType="1"/>
              </p:cNvSpPr>
              <p:nvPr>
                <p:custDataLst>
                  <p:tags r:id="rId635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8" name="Line 1185"/>
              <p:cNvSpPr>
                <a:spLocks noChangeShapeType="1"/>
              </p:cNvSpPr>
              <p:nvPr>
                <p:custDataLst>
                  <p:tags r:id="rId636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9" name="Line 1186"/>
              <p:cNvSpPr>
                <a:spLocks noChangeShapeType="1"/>
              </p:cNvSpPr>
              <p:nvPr>
                <p:custDataLst>
                  <p:tags r:id="rId637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0" name="Line 1187"/>
              <p:cNvSpPr>
                <a:spLocks noChangeShapeType="1"/>
              </p:cNvSpPr>
              <p:nvPr>
                <p:custDataLst>
                  <p:tags r:id="rId638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1" name="Line 1188"/>
              <p:cNvSpPr>
                <a:spLocks noChangeShapeType="1"/>
              </p:cNvSpPr>
              <p:nvPr>
                <p:custDataLst>
                  <p:tags r:id="rId639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2" name="Line 1189"/>
              <p:cNvSpPr>
                <a:spLocks noChangeShapeType="1"/>
              </p:cNvSpPr>
              <p:nvPr>
                <p:custDataLst>
                  <p:tags r:id="rId640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3" name="Line 1190"/>
              <p:cNvSpPr>
                <a:spLocks noChangeShapeType="1"/>
              </p:cNvSpPr>
              <p:nvPr>
                <p:custDataLst>
                  <p:tags r:id="rId641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4" name="Line 1191"/>
              <p:cNvSpPr>
                <a:spLocks noChangeShapeType="1"/>
              </p:cNvSpPr>
              <p:nvPr>
                <p:custDataLst>
                  <p:tags r:id="rId642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5" name="Line 1192"/>
              <p:cNvSpPr>
                <a:spLocks noChangeShapeType="1"/>
              </p:cNvSpPr>
              <p:nvPr>
                <p:custDataLst>
                  <p:tags r:id="rId643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6" name="Line 1193"/>
              <p:cNvSpPr>
                <a:spLocks noChangeShapeType="1"/>
              </p:cNvSpPr>
              <p:nvPr>
                <p:custDataLst>
                  <p:tags r:id="rId644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7" name="Line 1194"/>
              <p:cNvSpPr>
                <a:spLocks noChangeShapeType="1"/>
              </p:cNvSpPr>
              <p:nvPr>
                <p:custDataLst>
                  <p:tags r:id="rId645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8" name="Line 1195"/>
              <p:cNvSpPr>
                <a:spLocks noChangeShapeType="1"/>
              </p:cNvSpPr>
              <p:nvPr>
                <p:custDataLst>
                  <p:tags r:id="rId646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9" name="Line 1196"/>
              <p:cNvSpPr>
                <a:spLocks noChangeShapeType="1"/>
              </p:cNvSpPr>
              <p:nvPr>
                <p:custDataLst>
                  <p:tags r:id="rId647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0" name="Line 1197"/>
              <p:cNvSpPr>
                <a:spLocks noChangeShapeType="1"/>
              </p:cNvSpPr>
              <p:nvPr>
                <p:custDataLst>
                  <p:tags r:id="rId648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1" name="Line 1198"/>
              <p:cNvSpPr>
                <a:spLocks noChangeShapeType="1"/>
              </p:cNvSpPr>
              <p:nvPr>
                <p:custDataLst>
                  <p:tags r:id="rId649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2" name="Line 1199"/>
              <p:cNvSpPr>
                <a:spLocks noChangeShapeType="1"/>
              </p:cNvSpPr>
              <p:nvPr>
                <p:custDataLst>
                  <p:tags r:id="rId650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3" name="Line 1200"/>
              <p:cNvSpPr>
                <a:spLocks noChangeShapeType="1"/>
              </p:cNvSpPr>
              <p:nvPr>
                <p:custDataLst>
                  <p:tags r:id="rId651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4" name="Line 1201"/>
              <p:cNvSpPr>
                <a:spLocks noChangeShapeType="1"/>
              </p:cNvSpPr>
              <p:nvPr>
                <p:custDataLst>
                  <p:tags r:id="rId652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5" name="Line 1202"/>
              <p:cNvSpPr>
                <a:spLocks noChangeShapeType="1"/>
              </p:cNvSpPr>
              <p:nvPr>
                <p:custDataLst>
                  <p:tags r:id="rId653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6" name="Line 1203"/>
              <p:cNvSpPr>
                <a:spLocks noChangeShapeType="1"/>
              </p:cNvSpPr>
              <p:nvPr>
                <p:custDataLst>
                  <p:tags r:id="rId654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7" name="Line 1204"/>
              <p:cNvSpPr>
                <a:spLocks noChangeShapeType="1"/>
              </p:cNvSpPr>
              <p:nvPr>
                <p:custDataLst>
                  <p:tags r:id="rId655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8" name="Line 1205"/>
              <p:cNvSpPr>
                <a:spLocks noChangeShapeType="1"/>
              </p:cNvSpPr>
              <p:nvPr>
                <p:custDataLst>
                  <p:tags r:id="rId656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9" name="Line 1206"/>
              <p:cNvSpPr>
                <a:spLocks noChangeShapeType="1"/>
              </p:cNvSpPr>
              <p:nvPr>
                <p:custDataLst>
                  <p:tags r:id="rId657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0" name="Line 1207"/>
              <p:cNvSpPr>
                <a:spLocks noChangeShapeType="1"/>
              </p:cNvSpPr>
              <p:nvPr>
                <p:custDataLst>
                  <p:tags r:id="rId658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1" name="Line 1208"/>
              <p:cNvSpPr>
                <a:spLocks noChangeShapeType="1"/>
              </p:cNvSpPr>
              <p:nvPr>
                <p:custDataLst>
                  <p:tags r:id="rId659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2" name="Line 1209"/>
              <p:cNvSpPr>
                <a:spLocks noChangeShapeType="1"/>
              </p:cNvSpPr>
              <p:nvPr>
                <p:custDataLst>
                  <p:tags r:id="rId660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3" name="Line 1210"/>
              <p:cNvSpPr>
                <a:spLocks noChangeShapeType="1"/>
              </p:cNvSpPr>
              <p:nvPr>
                <p:custDataLst>
                  <p:tags r:id="rId661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4" name="Line 1211"/>
              <p:cNvSpPr>
                <a:spLocks noChangeShapeType="1"/>
              </p:cNvSpPr>
              <p:nvPr>
                <p:custDataLst>
                  <p:tags r:id="rId662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5" name="Line 1212"/>
              <p:cNvSpPr>
                <a:spLocks noChangeShapeType="1"/>
              </p:cNvSpPr>
              <p:nvPr>
                <p:custDataLst>
                  <p:tags r:id="rId663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6" name="Line 1213"/>
              <p:cNvSpPr>
                <a:spLocks noChangeShapeType="1"/>
              </p:cNvSpPr>
              <p:nvPr>
                <p:custDataLst>
                  <p:tags r:id="rId664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7" name="Line 1214"/>
              <p:cNvSpPr>
                <a:spLocks noChangeShapeType="1"/>
              </p:cNvSpPr>
              <p:nvPr>
                <p:custDataLst>
                  <p:tags r:id="rId665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8" name="Line 1215"/>
              <p:cNvSpPr>
                <a:spLocks noChangeShapeType="1"/>
              </p:cNvSpPr>
              <p:nvPr>
                <p:custDataLst>
                  <p:tags r:id="rId666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9" name="Line 1216"/>
              <p:cNvSpPr>
                <a:spLocks noChangeShapeType="1"/>
              </p:cNvSpPr>
              <p:nvPr>
                <p:custDataLst>
                  <p:tags r:id="rId667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0" name="Line 1217"/>
              <p:cNvSpPr>
                <a:spLocks noChangeShapeType="1"/>
              </p:cNvSpPr>
              <p:nvPr>
                <p:custDataLst>
                  <p:tags r:id="rId668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1" name="Line 1218"/>
              <p:cNvSpPr>
                <a:spLocks noChangeShapeType="1"/>
              </p:cNvSpPr>
              <p:nvPr>
                <p:custDataLst>
                  <p:tags r:id="rId669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2" name="Line 1219"/>
              <p:cNvSpPr>
                <a:spLocks noChangeShapeType="1"/>
              </p:cNvSpPr>
              <p:nvPr>
                <p:custDataLst>
                  <p:tags r:id="rId670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3" name="Line 1220"/>
              <p:cNvSpPr>
                <a:spLocks noChangeShapeType="1"/>
              </p:cNvSpPr>
              <p:nvPr>
                <p:custDataLst>
                  <p:tags r:id="rId671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4" name="Line 1221"/>
              <p:cNvSpPr>
                <a:spLocks noChangeShapeType="1"/>
              </p:cNvSpPr>
              <p:nvPr>
                <p:custDataLst>
                  <p:tags r:id="rId672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5" name="Line 1222"/>
              <p:cNvSpPr>
                <a:spLocks noChangeShapeType="1"/>
              </p:cNvSpPr>
              <p:nvPr>
                <p:custDataLst>
                  <p:tags r:id="rId673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6" name="Line 1223"/>
              <p:cNvSpPr>
                <a:spLocks noChangeShapeType="1"/>
              </p:cNvSpPr>
              <p:nvPr>
                <p:custDataLst>
                  <p:tags r:id="rId674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7" name="Line 1224"/>
              <p:cNvSpPr>
                <a:spLocks noChangeShapeType="1"/>
              </p:cNvSpPr>
              <p:nvPr>
                <p:custDataLst>
                  <p:tags r:id="rId675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8" name="Line 1225"/>
              <p:cNvSpPr>
                <a:spLocks noChangeShapeType="1"/>
              </p:cNvSpPr>
              <p:nvPr>
                <p:custDataLst>
                  <p:tags r:id="rId676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9" name="Line 1226"/>
              <p:cNvSpPr>
                <a:spLocks noChangeShapeType="1"/>
              </p:cNvSpPr>
              <p:nvPr>
                <p:custDataLst>
                  <p:tags r:id="rId677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0" name="Line 1227"/>
              <p:cNvSpPr>
                <a:spLocks noChangeShapeType="1"/>
              </p:cNvSpPr>
              <p:nvPr>
                <p:custDataLst>
                  <p:tags r:id="rId678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1" name="Line 1228"/>
              <p:cNvSpPr>
                <a:spLocks noChangeShapeType="1"/>
              </p:cNvSpPr>
              <p:nvPr>
                <p:custDataLst>
                  <p:tags r:id="rId679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2" name="Line 1229"/>
              <p:cNvSpPr>
                <a:spLocks noChangeShapeType="1"/>
              </p:cNvSpPr>
              <p:nvPr>
                <p:custDataLst>
                  <p:tags r:id="rId680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" name="Line 1230"/>
              <p:cNvSpPr>
                <a:spLocks noChangeShapeType="1"/>
              </p:cNvSpPr>
              <p:nvPr>
                <p:custDataLst>
                  <p:tags r:id="rId681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" name="Line 1231"/>
              <p:cNvSpPr>
                <a:spLocks noChangeShapeType="1"/>
              </p:cNvSpPr>
              <p:nvPr>
                <p:custDataLst>
                  <p:tags r:id="rId682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" name="Line 1232"/>
              <p:cNvSpPr>
                <a:spLocks noChangeShapeType="1"/>
              </p:cNvSpPr>
              <p:nvPr>
                <p:custDataLst>
                  <p:tags r:id="rId683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" name="Line 1233"/>
              <p:cNvSpPr>
                <a:spLocks noChangeShapeType="1"/>
              </p:cNvSpPr>
              <p:nvPr>
                <p:custDataLst>
                  <p:tags r:id="rId684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7" name="Line 1234"/>
              <p:cNvSpPr>
                <a:spLocks noChangeShapeType="1"/>
              </p:cNvSpPr>
              <p:nvPr>
                <p:custDataLst>
                  <p:tags r:id="rId685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" name="Line 1235"/>
              <p:cNvSpPr>
                <a:spLocks noChangeShapeType="1"/>
              </p:cNvSpPr>
              <p:nvPr>
                <p:custDataLst>
                  <p:tags r:id="rId686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" name="Line 1236"/>
              <p:cNvSpPr>
                <a:spLocks noChangeShapeType="1"/>
              </p:cNvSpPr>
              <p:nvPr>
                <p:custDataLst>
                  <p:tags r:id="rId687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" name="Line 1237"/>
              <p:cNvSpPr>
                <a:spLocks noChangeShapeType="1"/>
              </p:cNvSpPr>
              <p:nvPr>
                <p:custDataLst>
                  <p:tags r:id="rId688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1" name="Line 1238"/>
              <p:cNvSpPr>
                <a:spLocks noChangeShapeType="1"/>
              </p:cNvSpPr>
              <p:nvPr>
                <p:custDataLst>
                  <p:tags r:id="rId689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2" name="Line 1239"/>
              <p:cNvSpPr>
                <a:spLocks noChangeShapeType="1"/>
              </p:cNvSpPr>
              <p:nvPr>
                <p:custDataLst>
                  <p:tags r:id="rId690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3" name="Line 1240"/>
              <p:cNvSpPr>
                <a:spLocks noChangeShapeType="1"/>
              </p:cNvSpPr>
              <p:nvPr>
                <p:custDataLst>
                  <p:tags r:id="rId691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4" name="Line 1241"/>
              <p:cNvSpPr>
                <a:spLocks noChangeShapeType="1"/>
              </p:cNvSpPr>
              <p:nvPr>
                <p:custDataLst>
                  <p:tags r:id="rId692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5" name="Line 1242"/>
              <p:cNvSpPr>
                <a:spLocks noChangeShapeType="1"/>
              </p:cNvSpPr>
              <p:nvPr>
                <p:custDataLst>
                  <p:tags r:id="rId693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6" name="Line 1243"/>
              <p:cNvSpPr>
                <a:spLocks noChangeShapeType="1"/>
              </p:cNvSpPr>
              <p:nvPr>
                <p:custDataLst>
                  <p:tags r:id="rId694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7" name="Line 1244"/>
              <p:cNvSpPr>
                <a:spLocks noChangeShapeType="1"/>
              </p:cNvSpPr>
              <p:nvPr>
                <p:custDataLst>
                  <p:tags r:id="rId695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8" name="Line 1245"/>
              <p:cNvSpPr>
                <a:spLocks noChangeShapeType="1"/>
              </p:cNvSpPr>
              <p:nvPr>
                <p:custDataLst>
                  <p:tags r:id="rId696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9" name="Line 1246"/>
              <p:cNvSpPr>
                <a:spLocks noChangeShapeType="1"/>
              </p:cNvSpPr>
              <p:nvPr>
                <p:custDataLst>
                  <p:tags r:id="rId697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0" name="Line 1247"/>
              <p:cNvSpPr>
                <a:spLocks noChangeShapeType="1"/>
              </p:cNvSpPr>
              <p:nvPr>
                <p:custDataLst>
                  <p:tags r:id="rId698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1" name="Line 1248"/>
              <p:cNvSpPr>
                <a:spLocks noChangeShapeType="1"/>
              </p:cNvSpPr>
              <p:nvPr>
                <p:custDataLst>
                  <p:tags r:id="rId699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2" name="Line 1249"/>
              <p:cNvSpPr>
                <a:spLocks noChangeShapeType="1"/>
              </p:cNvSpPr>
              <p:nvPr>
                <p:custDataLst>
                  <p:tags r:id="rId700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3" name="Line 1250"/>
              <p:cNvSpPr>
                <a:spLocks noChangeShapeType="1"/>
              </p:cNvSpPr>
              <p:nvPr>
                <p:custDataLst>
                  <p:tags r:id="rId701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4" name="Line 1251"/>
              <p:cNvSpPr>
                <a:spLocks noChangeShapeType="1"/>
              </p:cNvSpPr>
              <p:nvPr>
                <p:custDataLst>
                  <p:tags r:id="rId702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5" name="Line 1252"/>
              <p:cNvSpPr>
                <a:spLocks noChangeShapeType="1"/>
              </p:cNvSpPr>
              <p:nvPr>
                <p:custDataLst>
                  <p:tags r:id="rId703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6" name="Line 1253"/>
              <p:cNvSpPr>
                <a:spLocks noChangeShapeType="1"/>
              </p:cNvSpPr>
              <p:nvPr>
                <p:custDataLst>
                  <p:tags r:id="rId704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7" name="Line 1254"/>
              <p:cNvSpPr>
                <a:spLocks noChangeShapeType="1"/>
              </p:cNvSpPr>
              <p:nvPr>
                <p:custDataLst>
                  <p:tags r:id="rId705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8" name="Line 1255"/>
              <p:cNvSpPr>
                <a:spLocks noChangeShapeType="1"/>
              </p:cNvSpPr>
              <p:nvPr>
                <p:custDataLst>
                  <p:tags r:id="rId706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9" name="Line 1256"/>
              <p:cNvSpPr>
                <a:spLocks noChangeShapeType="1"/>
              </p:cNvSpPr>
              <p:nvPr>
                <p:custDataLst>
                  <p:tags r:id="rId707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0" name="Line 1257"/>
              <p:cNvSpPr>
                <a:spLocks noChangeShapeType="1"/>
              </p:cNvSpPr>
              <p:nvPr>
                <p:custDataLst>
                  <p:tags r:id="rId708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1" name="Freeform 1258"/>
              <p:cNvSpPr>
                <a:spLocks/>
              </p:cNvSpPr>
              <p:nvPr>
                <p:custDataLst>
                  <p:tags r:id="rId709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2" name="Freeform 1259"/>
              <p:cNvSpPr>
                <a:spLocks/>
              </p:cNvSpPr>
              <p:nvPr>
                <p:custDataLst>
                  <p:tags r:id="rId710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3" name="Line 1260"/>
              <p:cNvSpPr>
                <a:spLocks noChangeShapeType="1"/>
              </p:cNvSpPr>
              <p:nvPr>
                <p:custDataLst>
                  <p:tags r:id="rId711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4" name="Line 1261"/>
              <p:cNvSpPr>
                <a:spLocks noChangeShapeType="1"/>
              </p:cNvSpPr>
              <p:nvPr>
                <p:custDataLst>
                  <p:tags r:id="rId712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5" name="Line 1262"/>
              <p:cNvSpPr>
                <a:spLocks noChangeShapeType="1"/>
              </p:cNvSpPr>
              <p:nvPr>
                <p:custDataLst>
                  <p:tags r:id="rId713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6" name="Line 1263"/>
              <p:cNvSpPr>
                <a:spLocks noChangeShapeType="1"/>
              </p:cNvSpPr>
              <p:nvPr>
                <p:custDataLst>
                  <p:tags r:id="rId714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7" name="Line 1264"/>
              <p:cNvSpPr>
                <a:spLocks noChangeShapeType="1"/>
              </p:cNvSpPr>
              <p:nvPr>
                <p:custDataLst>
                  <p:tags r:id="rId715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8" name="Line 1265"/>
              <p:cNvSpPr>
                <a:spLocks noChangeShapeType="1"/>
              </p:cNvSpPr>
              <p:nvPr>
                <p:custDataLst>
                  <p:tags r:id="rId716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9" name="Line 1266"/>
              <p:cNvSpPr>
                <a:spLocks noChangeShapeType="1"/>
              </p:cNvSpPr>
              <p:nvPr>
                <p:custDataLst>
                  <p:tags r:id="rId717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0" name="Line 1267"/>
              <p:cNvSpPr>
                <a:spLocks noChangeShapeType="1"/>
              </p:cNvSpPr>
              <p:nvPr>
                <p:custDataLst>
                  <p:tags r:id="rId718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1" name="Line 1268"/>
              <p:cNvSpPr>
                <a:spLocks noChangeShapeType="1"/>
              </p:cNvSpPr>
              <p:nvPr>
                <p:custDataLst>
                  <p:tags r:id="rId719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2" name="Line 1269"/>
              <p:cNvSpPr>
                <a:spLocks noChangeShapeType="1"/>
              </p:cNvSpPr>
              <p:nvPr>
                <p:custDataLst>
                  <p:tags r:id="rId720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3" name="Line 1270"/>
              <p:cNvSpPr>
                <a:spLocks noChangeShapeType="1"/>
              </p:cNvSpPr>
              <p:nvPr>
                <p:custDataLst>
                  <p:tags r:id="rId721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4" name="Line 1271"/>
              <p:cNvSpPr>
                <a:spLocks noChangeShapeType="1"/>
              </p:cNvSpPr>
              <p:nvPr>
                <p:custDataLst>
                  <p:tags r:id="rId722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5" name="Line 1272"/>
              <p:cNvSpPr>
                <a:spLocks noChangeShapeType="1"/>
              </p:cNvSpPr>
              <p:nvPr>
                <p:custDataLst>
                  <p:tags r:id="rId723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6" name="Line 1273"/>
              <p:cNvSpPr>
                <a:spLocks noChangeShapeType="1"/>
              </p:cNvSpPr>
              <p:nvPr>
                <p:custDataLst>
                  <p:tags r:id="rId724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7" name="Line 1274"/>
              <p:cNvSpPr>
                <a:spLocks noChangeShapeType="1"/>
              </p:cNvSpPr>
              <p:nvPr>
                <p:custDataLst>
                  <p:tags r:id="rId725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8" name="Line 1275"/>
              <p:cNvSpPr>
                <a:spLocks noChangeShapeType="1"/>
              </p:cNvSpPr>
              <p:nvPr>
                <p:custDataLst>
                  <p:tags r:id="rId726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9" name="Line 1276"/>
              <p:cNvSpPr>
                <a:spLocks noChangeShapeType="1"/>
              </p:cNvSpPr>
              <p:nvPr>
                <p:custDataLst>
                  <p:tags r:id="rId727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0" name="Line 1277"/>
              <p:cNvSpPr>
                <a:spLocks noChangeShapeType="1"/>
              </p:cNvSpPr>
              <p:nvPr>
                <p:custDataLst>
                  <p:tags r:id="rId728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1" name="Line 1278"/>
              <p:cNvSpPr>
                <a:spLocks noChangeShapeType="1"/>
              </p:cNvSpPr>
              <p:nvPr>
                <p:custDataLst>
                  <p:tags r:id="rId729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2" name="Line 1279"/>
              <p:cNvSpPr>
                <a:spLocks noChangeShapeType="1"/>
              </p:cNvSpPr>
              <p:nvPr>
                <p:custDataLst>
                  <p:tags r:id="rId730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3" name="Line 1280"/>
              <p:cNvSpPr>
                <a:spLocks noChangeShapeType="1"/>
              </p:cNvSpPr>
              <p:nvPr>
                <p:custDataLst>
                  <p:tags r:id="rId731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4" name="Line 1281"/>
              <p:cNvSpPr>
                <a:spLocks noChangeShapeType="1"/>
              </p:cNvSpPr>
              <p:nvPr>
                <p:custDataLst>
                  <p:tags r:id="rId732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5" name="Line 1282"/>
              <p:cNvSpPr>
                <a:spLocks noChangeShapeType="1"/>
              </p:cNvSpPr>
              <p:nvPr>
                <p:custDataLst>
                  <p:tags r:id="rId733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6" name="Line 1283"/>
              <p:cNvSpPr>
                <a:spLocks noChangeShapeType="1"/>
              </p:cNvSpPr>
              <p:nvPr>
                <p:custDataLst>
                  <p:tags r:id="rId734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7" name="Line 1284"/>
              <p:cNvSpPr>
                <a:spLocks noChangeShapeType="1"/>
              </p:cNvSpPr>
              <p:nvPr>
                <p:custDataLst>
                  <p:tags r:id="rId735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8" name="Line 1285"/>
              <p:cNvSpPr>
                <a:spLocks noChangeShapeType="1"/>
              </p:cNvSpPr>
              <p:nvPr>
                <p:custDataLst>
                  <p:tags r:id="rId736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9" name="Line 1286"/>
              <p:cNvSpPr>
                <a:spLocks noChangeShapeType="1"/>
              </p:cNvSpPr>
              <p:nvPr>
                <p:custDataLst>
                  <p:tags r:id="rId737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0" name="Line 1287"/>
              <p:cNvSpPr>
                <a:spLocks noChangeShapeType="1"/>
              </p:cNvSpPr>
              <p:nvPr>
                <p:custDataLst>
                  <p:tags r:id="rId738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1" name="Line 1288"/>
              <p:cNvSpPr>
                <a:spLocks noChangeShapeType="1"/>
              </p:cNvSpPr>
              <p:nvPr>
                <p:custDataLst>
                  <p:tags r:id="rId739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2" name="Line 1289"/>
              <p:cNvSpPr>
                <a:spLocks noChangeShapeType="1"/>
              </p:cNvSpPr>
              <p:nvPr>
                <p:custDataLst>
                  <p:tags r:id="rId740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3" name="Line 1290"/>
              <p:cNvSpPr>
                <a:spLocks noChangeShapeType="1"/>
              </p:cNvSpPr>
              <p:nvPr>
                <p:custDataLst>
                  <p:tags r:id="rId741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4" name="Line 1291"/>
              <p:cNvSpPr>
                <a:spLocks noChangeShapeType="1"/>
              </p:cNvSpPr>
              <p:nvPr>
                <p:custDataLst>
                  <p:tags r:id="rId742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5" name="Line 1292"/>
              <p:cNvSpPr>
                <a:spLocks noChangeShapeType="1"/>
              </p:cNvSpPr>
              <p:nvPr>
                <p:custDataLst>
                  <p:tags r:id="rId743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6" name="Line 1293"/>
              <p:cNvSpPr>
                <a:spLocks noChangeShapeType="1"/>
              </p:cNvSpPr>
              <p:nvPr>
                <p:custDataLst>
                  <p:tags r:id="rId744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7" name="Line 1294"/>
              <p:cNvSpPr>
                <a:spLocks noChangeShapeType="1"/>
              </p:cNvSpPr>
              <p:nvPr>
                <p:custDataLst>
                  <p:tags r:id="rId745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8" name="Line 1295"/>
              <p:cNvSpPr>
                <a:spLocks noChangeShapeType="1"/>
              </p:cNvSpPr>
              <p:nvPr>
                <p:custDataLst>
                  <p:tags r:id="rId746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9" name="Line 1296"/>
              <p:cNvSpPr>
                <a:spLocks noChangeShapeType="1"/>
              </p:cNvSpPr>
              <p:nvPr>
                <p:custDataLst>
                  <p:tags r:id="rId747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0" name="Line 1297"/>
              <p:cNvSpPr>
                <a:spLocks noChangeShapeType="1"/>
              </p:cNvSpPr>
              <p:nvPr>
                <p:custDataLst>
                  <p:tags r:id="rId748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1" name="Line 1298"/>
              <p:cNvSpPr>
                <a:spLocks noChangeShapeType="1"/>
              </p:cNvSpPr>
              <p:nvPr>
                <p:custDataLst>
                  <p:tags r:id="rId749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2" name="Line 1299"/>
              <p:cNvSpPr>
                <a:spLocks noChangeShapeType="1"/>
              </p:cNvSpPr>
              <p:nvPr>
                <p:custDataLst>
                  <p:tags r:id="rId750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3" name="Line 1300"/>
              <p:cNvSpPr>
                <a:spLocks noChangeShapeType="1"/>
              </p:cNvSpPr>
              <p:nvPr>
                <p:custDataLst>
                  <p:tags r:id="rId751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4" name="Line 1301"/>
              <p:cNvSpPr>
                <a:spLocks noChangeShapeType="1"/>
              </p:cNvSpPr>
              <p:nvPr>
                <p:custDataLst>
                  <p:tags r:id="rId752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5" name="Line 1302"/>
              <p:cNvSpPr>
                <a:spLocks noChangeShapeType="1"/>
              </p:cNvSpPr>
              <p:nvPr>
                <p:custDataLst>
                  <p:tags r:id="rId753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6" name="Line 1303"/>
              <p:cNvSpPr>
                <a:spLocks noChangeShapeType="1"/>
              </p:cNvSpPr>
              <p:nvPr>
                <p:custDataLst>
                  <p:tags r:id="rId754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7" name="Line 1304"/>
              <p:cNvSpPr>
                <a:spLocks noChangeShapeType="1"/>
              </p:cNvSpPr>
              <p:nvPr>
                <p:custDataLst>
                  <p:tags r:id="rId755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8" name="Line 1305"/>
              <p:cNvSpPr>
                <a:spLocks noChangeShapeType="1"/>
              </p:cNvSpPr>
              <p:nvPr>
                <p:custDataLst>
                  <p:tags r:id="rId756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9" name="Line 1306"/>
              <p:cNvSpPr>
                <a:spLocks noChangeShapeType="1"/>
              </p:cNvSpPr>
              <p:nvPr>
                <p:custDataLst>
                  <p:tags r:id="rId757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0" name="Line 1307"/>
              <p:cNvSpPr>
                <a:spLocks noChangeShapeType="1"/>
              </p:cNvSpPr>
              <p:nvPr>
                <p:custDataLst>
                  <p:tags r:id="rId758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1" name="Line 1308"/>
              <p:cNvSpPr>
                <a:spLocks noChangeShapeType="1"/>
              </p:cNvSpPr>
              <p:nvPr>
                <p:custDataLst>
                  <p:tags r:id="rId759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2" name="Line 1309"/>
              <p:cNvSpPr>
                <a:spLocks noChangeShapeType="1"/>
              </p:cNvSpPr>
              <p:nvPr>
                <p:custDataLst>
                  <p:tags r:id="rId760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3" name="Line 1310"/>
              <p:cNvSpPr>
                <a:spLocks noChangeShapeType="1"/>
              </p:cNvSpPr>
              <p:nvPr>
                <p:custDataLst>
                  <p:tags r:id="rId761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4" name="Line 1311"/>
              <p:cNvSpPr>
                <a:spLocks noChangeShapeType="1"/>
              </p:cNvSpPr>
              <p:nvPr>
                <p:custDataLst>
                  <p:tags r:id="rId762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5" name="Line 1312"/>
              <p:cNvSpPr>
                <a:spLocks noChangeShapeType="1"/>
              </p:cNvSpPr>
              <p:nvPr>
                <p:custDataLst>
                  <p:tags r:id="rId763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6" name="Line 1313"/>
              <p:cNvSpPr>
                <a:spLocks noChangeShapeType="1"/>
              </p:cNvSpPr>
              <p:nvPr>
                <p:custDataLst>
                  <p:tags r:id="rId764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7" name="Line 1314"/>
              <p:cNvSpPr>
                <a:spLocks noChangeShapeType="1"/>
              </p:cNvSpPr>
              <p:nvPr>
                <p:custDataLst>
                  <p:tags r:id="rId765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8" name="Line 1315"/>
              <p:cNvSpPr>
                <a:spLocks noChangeShapeType="1"/>
              </p:cNvSpPr>
              <p:nvPr>
                <p:custDataLst>
                  <p:tags r:id="rId766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9" name="Line 1316"/>
              <p:cNvSpPr>
                <a:spLocks noChangeShapeType="1"/>
              </p:cNvSpPr>
              <p:nvPr>
                <p:custDataLst>
                  <p:tags r:id="rId767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0" name="Line 1317"/>
              <p:cNvSpPr>
                <a:spLocks noChangeShapeType="1"/>
              </p:cNvSpPr>
              <p:nvPr>
                <p:custDataLst>
                  <p:tags r:id="rId768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1" name="Line 1318"/>
              <p:cNvSpPr>
                <a:spLocks noChangeShapeType="1"/>
              </p:cNvSpPr>
              <p:nvPr>
                <p:custDataLst>
                  <p:tags r:id="rId769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2" name="Line 1319"/>
              <p:cNvSpPr>
                <a:spLocks noChangeShapeType="1"/>
              </p:cNvSpPr>
              <p:nvPr>
                <p:custDataLst>
                  <p:tags r:id="rId770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3" name="Line 1320"/>
              <p:cNvSpPr>
                <a:spLocks noChangeShapeType="1"/>
              </p:cNvSpPr>
              <p:nvPr>
                <p:custDataLst>
                  <p:tags r:id="rId771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4" name="Line 1321"/>
              <p:cNvSpPr>
                <a:spLocks noChangeShapeType="1"/>
              </p:cNvSpPr>
              <p:nvPr>
                <p:custDataLst>
                  <p:tags r:id="rId772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5" name="Freeform 1322"/>
              <p:cNvSpPr>
                <a:spLocks/>
              </p:cNvSpPr>
              <p:nvPr>
                <p:custDataLst>
                  <p:tags r:id="rId773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6" name="Freeform 1323"/>
              <p:cNvSpPr>
                <a:spLocks/>
              </p:cNvSpPr>
              <p:nvPr>
                <p:custDataLst>
                  <p:tags r:id="rId774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7" name="Freeform 1324"/>
              <p:cNvSpPr>
                <a:spLocks/>
              </p:cNvSpPr>
              <p:nvPr>
                <p:custDataLst>
                  <p:tags r:id="rId775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8" name="Line 1325"/>
              <p:cNvSpPr>
                <a:spLocks noChangeShapeType="1"/>
              </p:cNvSpPr>
              <p:nvPr>
                <p:custDataLst>
                  <p:tags r:id="rId776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9" name="Line 1326"/>
              <p:cNvSpPr>
                <a:spLocks noChangeShapeType="1"/>
              </p:cNvSpPr>
              <p:nvPr>
                <p:custDataLst>
                  <p:tags r:id="rId777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0" name="Line 1327"/>
              <p:cNvSpPr>
                <a:spLocks noChangeShapeType="1"/>
              </p:cNvSpPr>
              <p:nvPr>
                <p:custDataLst>
                  <p:tags r:id="rId778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1" name="Line 1328"/>
              <p:cNvSpPr>
                <a:spLocks noChangeShapeType="1"/>
              </p:cNvSpPr>
              <p:nvPr>
                <p:custDataLst>
                  <p:tags r:id="rId779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2" name="Line 1329"/>
              <p:cNvSpPr>
                <a:spLocks noChangeShapeType="1"/>
              </p:cNvSpPr>
              <p:nvPr>
                <p:custDataLst>
                  <p:tags r:id="rId780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3" name="Line 1330"/>
              <p:cNvSpPr>
                <a:spLocks noChangeShapeType="1"/>
              </p:cNvSpPr>
              <p:nvPr>
                <p:custDataLst>
                  <p:tags r:id="rId781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4" name="Line 1331"/>
              <p:cNvSpPr>
                <a:spLocks noChangeShapeType="1"/>
              </p:cNvSpPr>
              <p:nvPr>
                <p:custDataLst>
                  <p:tags r:id="rId782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5" name="Line 1332"/>
              <p:cNvSpPr>
                <a:spLocks noChangeShapeType="1"/>
              </p:cNvSpPr>
              <p:nvPr>
                <p:custDataLst>
                  <p:tags r:id="rId783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6" name="Line 1333"/>
              <p:cNvSpPr>
                <a:spLocks noChangeShapeType="1"/>
              </p:cNvSpPr>
              <p:nvPr>
                <p:custDataLst>
                  <p:tags r:id="rId784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7" name="Line 1334"/>
              <p:cNvSpPr>
                <a:spLocks noChangeShapeType="1"/>
              </p:cNvSpPr>
              <p:nvPr>
                <p:custDataLst>
                  <p:tags r:id="rId785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8" name="Line 1335"/>
              <p:cNvSpPr>
                <a:spLocks noChangeShapeType="1"/>
              </p:cNvSpPr>
              <p:nvPr>
                <p:custDataLst>
                  <p:tags r:id="rId786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9" name="Line 1336"/>
              <p:cNvSpPr>
                <a:spLocks noChangeShapeType="1"/>
              </p:cNvSpPr>
              <p:nvPr>
                <p:custDataLst>
                  <p:tags r:id="rId787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0" name="Line 1337"/>
              <p:cNvSpPr>
                <a:spLocks noChangeShapeType="1"/>
              </p:cNvSpPr>
              <p:nvPr>
                <p:custDataLst>
                  <p:tags r:id="rId788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1" name="Line 1338"/>
              <p:cNvSpPr>
                <a:spLocks noChangeShapeType="1"/>
              </p:cNvSpPr>
              <p:nvPr>
                <p:custDataLst>
                  <p:tags r:id="rId789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2" name="Line 1339"/>
              <p:cNvSpPr>
                <a:spLocks noChangeShapeType="1"/>
              </p:cNvSpPr>
              <p:nvPr>
                <p:custDataLst>
                  <p:tags r:id="rId790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3" name="Line 1340"/>
              <p:cNvSpPr>
                <a:spLocks noChangeShapeType="1"/>
              </p:cNvSpPr>
              <p:nvPr>
                <p:custDataLst>
                  <p:tags r:id="rId791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4" name="Line 1341"/>
              <p:cNvSpPr>
                <a:spLocks noChangeShapeType="1"/>
              </p:cNvSpPr>
              <p:nvPr>
                <p:custDataLst>
                  <p:tags r:id="rId792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5" name="Line 1342"/>
              <p:cNvSpPr>
                <a:spLocks noChangeShapeType="1"/>
              </p:cNvSpPr>
              <p:nvPr>
                <p:custDataLst>
                  <p:tags r:id="rId793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6" name="Line 1343"/>
              <p:cNvSpPr>
                <a:spLocks noChangeShapeType="1"/>
              </p:cNvSpPr>
              <p:nvPr>
                <p:custDataLst>
                  <p:tags r:id="rId794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7" name="Line 1344"/>
              <p:cNvSpPr>
                <a:spLocks noChangeShapeType="1"/>
              </p:cNvSpPr>
              <p:nvPr>
                <p:custDataLst>
                  <p:tags r:id="rId795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8" name="Line 1345"/>
              <p:cNvSpPr>
                <a:spLocks noChangeShapeType="1"/>
              </p:cNvSpPr>
              <p:nvPr>
                <p:custDataLst>
                  <p:tags r:id="rId796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9" name="Line 1346"/>
              <p:cNvSpPr>
                <a:spLocks noChangeShapeType="1"/>
              </p:cNvSpPr>
              <p:nvPr>
                <p:custDataLst>
                  <p:tags r:id="rId797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0" name="Line 1347"/>
              <p:cNvSpPr>
                <a:spLocks noChangeShapeType="1"/>
              </p:cNvSpPr>
              <p:nvPr>
                <p:custDataLst>
                  <p:tags r:id="rId798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1" name="Line 1348"/>
              <p:cNvSpPr>
                <a:spLocks noChangeShapeType="1"/>
              </p:cNvSpPr>
              <p:nvPr>
                <p:custDataLst>
                  <p:tags r:id="rId799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2" name="Line 1349"/>
              <p:cNvSpPr>
                <a:spLocks noChangeShapeType="1"/>
              </p:cNvSpPr>
              <p:nvPr>
                <p:custDataLst>
                  <p:tags r:id="rId800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3" name="Line 1350"/>
              <p:cNvSpPr>
                <a:spLocks noChangeShapeType="1"/>
              </p:cNvSpPr>
              <p:nvPr>
                <p:custDataLst>
                  <p:tags r:id="rId801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4" name="Line 1351"/>
              <p:cNvSpPr>
                <a:spLocks noChangeShapeType="1"/>
              </p:cNvSpPr>
              <p:nvPr>
                <p:custDataLst>
                  <p:tags r:id="rId802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5" name="Line 1352"/>
              <p:cNvSpPr>
                <a:spLocks noChangeShapeType="1"/>
              </p:cNvSpPr>
              <p:nvPr>
                <p:custDataLst>
                  <p:tags r:id="rId803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6" name="Line 1353"/>
              <p:cNvSpPr>
                <a:spLocks noChangeShapeType="1"/>
              </p:cNvSpPr>
              <p:nvPr>
                <p:custDataLst>
                  <p:tags r:id="rId804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7" name="Line 1354"/>
              <p:cNvSpPr>
                <a:spLocks noChangeShapeType="1"/>
              </p:cNvSpPr>
              <p:nvPr>
                <p:custDataLst>
                  <p:tags r:id="rId805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8" name="Line 1355"/>
              <p:cNvSpPr>
                <a:spLocks noChangeShapeType="1"/>
              </p:cNvSpPr>
              <p:nvPr>
                <p:custDataLst>
                  <p:tags r:id="rId806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9" name="Line 1356"/>
              <p:cNvSpPr>
                <a:spLocks noChangeShapeType="1"/>
              </p:cNvSpPr>
              <p:nvPr>
                <p:custDataLst>
                  <p:tags r:id="rId807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0" name="Line 1357"/>
              <p:cNvSpPr>
                <a:spLocks noChangeShapeType="1"/>
              </p:cNvSpPr>
              <p:nvPr>
                <p:custDataLst>
                  <p:tags r:id="rId808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1" name="Line 1358"/>
              <p:cNvSpPr>
                <a:spLocks noChangeShapeType="1"/>
              </p:cNvSpPr>
              <p:nvPr>
                <p:custDataLst>
                  <p:tags r:id="rId809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2" name="Line 1359"/>
              <p:cNvSpPr>
                <a:spLocks noChangeShapeType="1"/>
              </p:cNvSpPr>
              <p:nvPr>
                <p:custDataLst>
                  <p:tags r:id="rId810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3" name="Line 1360"/>
              <p:cNvSpPr>
                <a:spLocks noChangeShapeType="1"/>
              </p:cNvSpPr>
              <p:nvPr>
                <p:custDataLst>
                  <p:tags r:id="rId811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4" name="Line 1361"/>
              <p:cNvSpPr>
                <a:spLocks noChangeShapeType="1"/>
              </p:cNvSpPr>
              <p:nvPr>
                <p:custDataLst>
                  <p:tags r:id="rId812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" name="Line 1362"/>
              <p:cNvSpPr>
                <a:spLocks noChangeShapeType="1"/>
              </p:cNvSpPr>
              <p:nvPr>
                <p:custDataLst>
                  <p:tags r:id="rId813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" name="Line 1363"/>
              <p:cNvSpPr>
                <a:spLocks noChangeShapeType="1"/>
              </p:cNvSpPr>
              <p:nvPr>
                <p:custDataLst>
                  <p:tags r:id="rId814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" name="Line 1364"/>
              <p:cNvSpPr>
                <a:spLocks noChangeShapeType="1"/>
              </p:cNvSpPr>
              <p:nvPr>
                <p:custDataLst>
                  <p:tags r:id="rId815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8" name="Line 1365"/>
              <p:cNvSpPr>
                <a:spLocks noChangeShapeType="1"/>
              </p:cNvSpPr>
              <p:nvPr>
                <p:custDataLst>
                  <p:tags r:id="rId816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9" name="Line 1366"/>
              <p:cNvSpPr>
                <a:spLocks noChangeShapeType="1"/>
              </p:cNvSpPr>
              <p:nvPr>
                <p:custDataLst>
                  <p:tags r:id="rId817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0" name="Line 1367"/>
              <p:cNvSpPr>
                <a:spLocks noChangeShapeType="1"/>
              </p:cNvSpPr>
              <p:nvPr>
                <p:custDataLst>
                  <p:tags r:id="rId818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1" name="Line 1368"/>
              <p:cNvSpPr>
                <a:spLocks noChangeShapeType="1"/>
              </p:cNvSpPr>
              <p:nvPr>
                <p:custDataLst>
                  <p:tags r:id="rId819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2" name="Line 1369"/>
              <p:cNvSpPr>
                <a:spLocks noChangeShapeType="1"/>
              </p:cNvSpPr>
              <p:nvPr>
                <p:custDataLst>
                  <p:tags r:id="rId820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3" name="Line 1370"/>
              <p:cNvSpPr>
                <a:spLocks noChangeShapeType="1"/>
              </p:cNvSpPr>
              <p:nvPr>
                <p:custDataLst>
                  <p:tags r:id="rId821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4" name="Line 1371"/>
              <p:cNvSpPr>
                <a:spLocks noChangeShapeType="1"/>
              </p:cNvSpPr>
              <p:nvPr>
                <p:custDataLst>
                  <p:tags r:id="rId822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5" name="Line 1372"/>
              <p:cNvSpPr>
                <a:spLocks noChangeShapeType="1"/>
              </p:cNvSpPr>
              <p:nvPr>
                <p:custDataLst>
                  <p:tags r:id="rId823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6" name="Line 1373"/>
              <p:cNvSpPr>
                <a:spLocks noChangeShapeType="1"/>
              </p:cNvSpPr>
              <p:nvPr>
                <p:custDataLst>
                  <p:tags r:id="rId824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7" name="Line 1374"/>
              <p:cNvSpPr>
                <a:spLocks noChangeShapeType="1"/>
              </p:cNvSpPr>
              <p:nvPr>
                <p:custDataLst>
                  <p:tags r:id="rId825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8" name="Line 1375"/>
              <p:cNvSpPr>
                <a:spLocks noChangeShapeType="1"/>
              </p:cNvSpPr>
              <p:nvPr>
                <p:custDataLst>
                  <p:tags r:id="rId826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9" name="Line 1376"/>
              <p:cNvSpPr>
                <a:spLocks noChangeShapeType="1"/>
              </p:cNvSpPr>
              <p:nvPr>
                <p:custDataLst>
                  <p:tags r:id="rId827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0" name="Line 1377"/>
              <p:cNvSpPr>
                <a:spLocks noChangeShapeType="1"/>
              </p:cNvSpPr>
              <p:nvPr>
                <p:custDataLst>
                  <p:tags r:id="rId828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1" name="Line 1378"/>
              <p:cNvSpPr>
                <a:spLocks noChangeShapeType="1"/>
              </p:cNvSpPr>
              <p:nvPr>
                <p:custDataLst>
                  <p:tags r:id="rId829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2" name="Line 1379"/>
              <p:cNvSpPr>
                <a:spLocks noChangeShapeType="1"/>
              </p:cNvSpPr>
              <p:nvPr>
                <p:custDataLst>
                  <p:tags r:id="rId830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3" name="Line 1380"/>
              <p:cNvSpPr>
                <a:spLocks noChangeShapeType="1"/>
              </p:cNvSpPr>
              <p:nvPr>
                <p:custDataLst>
                  <p:tags r:id="rId831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4" name="Line 1381"/>
              <p:cNvSpPr>
                <a:spLocks noChangeShapeType="1"/>
              </p:cNvSpPr>
              <p:nvPr>
                <p:custDataLst>
                  <p:tags r:id="rId832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5" name="Line 1382"/>
              <p:cNvSpPr>
                <a:spLocks noChangeShapeType="1"/>
              </p:cNvSpPr>
              <p:nvPr>
                <p:custDataLst>
                  <p:tags r:id="rId833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6" name="Line 1383"/>
              <p:cNvSpPr>
                <a:spLocks noChangeShapeType="1"/>
              </p:cNvSpPr>
              <p:nvPr>
                <p:custDataLst>
                  <p:tags r:id="rId834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7" name="Line 1384"/>
              <p:cNvSpPr>
                <a:spLocks noChangeShapeType="1"/>
              </p:cNvSpPr>
              <p:nvPr>
                <p:custDataLst>
                  <p:tags r:id="rId835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8" name="Line 1385"/>
              <p:cNvSpPr>
                <a:spLocks noChangeShapeType="1"/>
              </p:cNvSpPr>
              <p:nvPr>
                <p:custDataLst>
                  <p:tags r:id="rId836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9" name="Line 1386"/>
              <p:cNvSpPr>
                <a:spLocks noChangeShapeType="1"/>
              </p:cNvSpPr>
              <p:nvPr>
                <p:custDataLst>
                  <p:tags r:id="rId837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0" name="Line 1387"/>
              <p:cNvSpPr>
                <a:spLocks noChangeShapeType="1"/>
              </p:cNvSpPr>
              <p:nvPr>
                <p:custDataLst>
                  <p:tags r:id="rId838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1" name="Line 1388"/>
              <p:cNvSpPr>
                <a:spLocks noChangeShapeType="1"/>
              </p:cNvSpPr>
              <p:nvPr>
                <p:custDataLst>
                  <p:tags r:id="rId839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2" name="Line 1389"/>
              <p:cNvSpPr>
                <a:spLocks noChangeShapeType="1"/>
              </p:cNvSpPr>
              <p:nvPr>
                <p:custDataLst>
                  <p:tags r:id="rId840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3" name="Line 1390"/>
              <p:cNvSpPr>
                <a:spLocks noChangeShapeType="1"/>
              </p:cNvSpPr>
              <p:nvPr>
                <p:custDataLst>
                  <p:tags r:id="rId841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4" name="Line 1391"/>
              <p:cNvSpPr>
                <a:spLocks noChangeShapeType="1"/>
              </p:cNvSpPr>
              <p:nvPr>
                <p:custDataLst>
                  <p:tags r:id="rId842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5" name="Line 1392"/>
              <p:cNvSpPr>
                <a:spLocks noChangeShapeType="1"/>
              </p:cNvSpPr>
              <p:nvPr>
                <p:custDataLst>
                  <p:tags r:id="rId843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6" name="Line 1393"/>
              <p:cNvSpPr>
                <a:spLocks noChangeShapeType="1"/>
              </p:cNvSpPr>
              <p:nvPr>
                <p:custDataLst>
                  <p:tags r:id="rId844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7" name="Line 1394"/>
              <p:cNvSpPr>
                <a:spLocks noChangeShapeType="1"/>
              </p:cNvSpPr>
              <p:nvPr>
                <p:custDataLst>
                  <p:tags r:id="rId845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8" name="Line 1395"/>
              <p:cNvSpPr>
                <a:spLocks noChangeShapeType="1"/>
              </p:cNvSpPr>
              <p:nvPr>
                <p:custDataLst>
                  <p:tags r:id="rId846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9" name="Line 1396"/>
              <p:cNvSpPr>
                <a:spLocks noChangeShapeType="1"/>
              </p:cNvSpPr>
              <p:nvPr>
                <p:custDataLst>
                  <p:tags r:id="rId847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0" name="Line 1397"/>
              <p:cNvSpPr>
                <a:spLocks noChangeShapeType="1"/>
              </p:cNvSpPr>
              <p:nvPr>
                <p:custDataLst>
                  <p:tags r:id="rId848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1" name="Line 1398"/>
              <p:cNvSpPr>
                <a:spLocks noChangeShapeType="1"/>
              </p:cNvSpPr>
              <p:nvPr>
                <p:custDataLst>
                  <p:tags r:id="rId849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2" name="Line 1399"/>
              <p:cNvSpPr>
                <a:spLocks noChangeShapeType="1"/>
              </p:cNvSpPr>
              <p:nvPr>
                <p:custDataLst>
                  <p:tags r:id="rId850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3" name="Line 1400"/>
              <p:cNvSpPr>
                <a:spLocks noChangeShapeType="1"/>
              </p:cNvSpPr>
              <p:nvPr>
                <p:custDataLst>
                  <p:tags r:id="rId851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4" name="Line 1401"/>
              <p:cNvSpPr>
                <a:spLocks noChangeShapeType="1"/>
              </p:cNvSpPr>
              <p:nvPr>
                <p:custDataLst>
                  <p:tags r:id="rId852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5" name="Line 1402"/>
              <p:cNvSpPr>
                <a:spLocks noChangeShapeType="1"/>
              </p:cNvSpPr>
              <p:nvPr>
                <p:custDataLst>
                  <p:tags r:id="rId853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" name="Line 1403"/>
              <p:cNvSpPr>
                <a:spLocks noChangeShapeType="1"/>
              </p:cNvSpPr>
              <p:nvPr>
                <p:custDataLst>
                  <p:tags r:id="rId854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7" name="Line 1404"/>
              <p:cNvSpPr>
                <a:spLocks noChangeShapeType="1"/>
              </p:cNvSpPr>
              <p:nvPr>
                <p:custDataLst>
                  <p:tags r:id="rId855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8" name="Line 1405"/>
              <p:cNvSpPr>
                <a:spLocks noChangeShapeType="1"/>
              </p:cNvSpPr>
              <p:nvPr>
                <p:custDataLst>
                  <p:tags r:id="rId856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9" name="Line 1406"/>
              <p:cNvSpPr>
                <a:spLocks noChangeShapeType="1"/>
              </p:cNvSpPr>
              <p:nvPr>
                <p:custDataLst>
                  <p:tags r:id="rId857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0" name="Line 1407"/>
              <p:cNvSpPr>
                <a:spLocks noChangeShapeType="1"/>
              </p:cNvSpPr>
              <p:nvPr>
                <p:custDataLst>
                  <p:tags r:id="rId858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1" name="Line 1408"/>
              <p:cNvSpPr>
                <a:spLocks noChangeShapeType="1"/>
              </p:cNvSpPr>
              <p:nvPr>
                <p:custDataLst>
                  <p:tags r:id="rId859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2" name="Line 1409"/>
              <p:cNvSpPr>
                <a:spLocks noChangeShapeType="1"/>
              </p:cNvSpPr>
              <p:nvPr>
                <p:custDataLst>
                  <p:tags r:id="rId860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3" name="Line 1410"/>
              <p:cNvSpPr>
                <a:spLocks noChangeShapeType="1"/>
              </p:cNvSpPr>
              <p:nvPr>
                <p:custDataLst>
                  <p:tags r:id="rId861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4" name="Line 1411"/>
              <p:cNvSpPr>
                <a:spLocks noChangeShapeType="1"/>
              </p:cNvSpPr>
              <p:nvPr>
                <p:custDataLst>
                  <p:tags r:id="rId862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5" name="Freeform 1412"/>
              <p:cNvSpPr>
                <a:spLocks/>
              </p:cNvSpPr>
              <p:nvPr>
                <p:custDataLst>
                  <p:tags r:id="rId863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6" name="Freeform 1413"/>
              <p:cNvSpPr>
                <a:spLocks/>
              </p:cNvSpPr>
              <p:nvPr>
                <p:custDataLst>
                  <p:tags r:id="rId864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7" name="Freeform 1414"/>
              <p:cNvSpPr>
                <a:spLocks/>
              </p:cNvSpPr>
              <p:nvPr>
                <p:custDataLst>
                  <p:tags r:id="rId865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8" name="Line 1415"/>
              <p:cNvSpPr>
                <a:spLocks noChangeShapeType="1"/>
              </p:cNvSpPr>
              <p:nvPr>
                <p:custDataLst>
                  <p:tags r:id="rId866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9" name="Line 1416"/>
              <p:cNvSpPr>
                <a:spLocks noChangeShapeType="1"/>
              </p:cNvSpPr>
              <p:nvPr>
                <p:custDataLst>
                  <p:tags r:id="rId867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0" name="Line 1417"/>
              <p:cNvSpPr>
                <a:spLocks noChangeShapeType="1"/>
              </p:cNvSpPr>
              <p:nvPr>
                <p:custDataLst>
                  <p:tags r:id="rId868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1" name="Line 1418"/>
              <p:cNvSpPr>
                <a:spLocks noChangeShapeType="1"/>
              </p:cNvSpPr>
              <p:nvPr>
                <p:custDataLst>
                  <p:tags r:id="rId869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2" name="Line 1419"/>
              <p:cNvSpPr>
                <a:spLocks noChangeShapeType="1"/>
              </p:cNvSpPr>
              <p:nvPr>
                <p:custDataLst>
                  <p:tags r:id="rId870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3" name="Line 1420"/>
              <p:cNvSpPr>
                <a:spLocks noChangeShapeType="1"/>
              </p:cNvSpPr>
              <p:nvPr>
                <p:custDataLst>
                  <p:tags r:id="rId871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4" name="Line 1421"/>
              <p:cNvSpPr>
                <a:spLocks noChangeShapeType="1"/>
              </p:cNvSpPr>
              <p:nvPr>
                <p:custDataLst>
                  <p:tags r:id="rId872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5" name="Line 1422"/>
              <p:cNvSpPr>
                <a:spLocks noChangeShapeType="1"/>
              </p:cNvSpPr>
              <p:nvPr>
                <p:custDataLst>
                  <p:tags r:id="rId873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6" name="Line 1423"/>
              <p:cNvSpPr>
                <a:spLocks noChangeShapeType="1"/>
              </p:cNvSpPr>
              <p:nvPr>
                <p:custDataLst>
                  <p:tags r:id="rId874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7" name="Line 1424"/>
              <p:cNvSpPr>
                <a:spLocks noChangeShapeType="1"/>
              </p:cNvSpPr>
              <p:nvPr>
                <p:custDataLst>
                  <p:tags r:id="rId875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8" name="Line 1425"/>
              <p:cNvSpPr>
                <a:spLocks noChangeShapeType="1"/>
              </p:cNvSpPr>
              <p:nvPr>
                <p:custDataLst>
                  <p:tags r:id="rId876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9" name="Line 1426"/>
              <p:cNvSpPr>
                <a:spLocks noChangeShapeType="1"/>
              </p:cNvSpPr>
              <p:nvPr>
                <p:custDataLst>
                  <p:tags r:id="rId877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0" name="Line 1427"/>
              <p:cNvSpPr>
                <a:spLocks noChangeShapeType="1"/>
              </p:cNvSpPr>
              <p:nvPr>
                <p:custDataLst>
                  <p:tags r:id="rId878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1" name="Line 1428"/>
              <p:cNvSpPr>
                <a:spLocks noChangeShapeType="1"/>
              </p:cNvSpPr>
              <p:nvPr>
                <p:custDataLst>
                  <p:tags r:id="rId879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2" name="Line 1429"/>
              <p:cNvSpPr>
                <a:spLocks noChangeShapeType="1"/>
              </p:cNvSpPr>
              <p:nvPr>
                <p:custDataLst>
                  <p:tags r:id="rId880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3" name="Line 1430"/>
              <p:cNvSpPr>
                <a:spLocks noChangeShapeType="1"/>
              </p:cNvSpPr>
              <p:nvPr>
                <p:custDataLst>
                  <p:tags r:id="rId881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4" name="Line 1431"/>
              <p:cNvSpPr>
                <a:spLocks noChangeShapeType="1"/>
              </p:cNvSpPr>
              <p:nvPr>
                <p:custDataLst>
                  <p:tags r:id="rId882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5" name="Line 1432"/>
              <p:cNvSpPr>
                <a:spLocks noChangeShapeType="1"/>
              </p:cNvSpPr>
              <p:nvPr>
                <p:custDataLst>
                  <p:tags r:id="rId883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6" name="Line 1433"/>
              <p:cNvSpPr>
                <a:spLocks noChangeShapeType="1"/>
              </p:cNvSpPr>
              <p:nvPr>
                <p:custDataLst>
                  <p:tags r:id="rId884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" name="Line 1434"/>
              <p:cNvSpPr>
                <a:spLocks noChangeShapeType="1"/>
              </p:cNvSpPr>
              <p:nvPr>
                <p:custDataLst>
                  <p:tags r:id="rId885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" name="Line 1435"/>
              <p:cNvSpPr>
                <a:spLocks noChangeShapeType="1"/>
              </p:cNvSpPr>
              <p:nvPr>
                <p:custDataLst>
                  <p:tags r:id="rId886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" name="Line 1436"/>
              <p:cNvSpPr>
                <a:spLocks noChangeShapeType="1"/>
              </p:cNvSpPr>
              <p:nvPr>
                <p:custDataLst>
                  <p:tags r:id="rId887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" name="Line 1437"/>
              <p:cNvSpPr>
                <a:spLocks noChangeShapeType="1"/>
              </p:cNvSpPr>
              <p:nvPr>
                <p:custDataLst>
                  <p:tags r:id="rId888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" name="Line 1438"/>
              <p:cNvSpPr>
                <a:spLocks noChangeShapeType="1"/>
              </p:cNvSpPr>
              <p:nvPr>
                <p:custDataLst>
                  <p:tags r:id="rId889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2" name="Line 1439"/>
              <p:cNvSpPr>
                <a:spLocks noChangeShapeType="1"/>
              </p:cNvSpPr>
              <p:nvPr>
                <p:custDataLst>
                  <p:tags r:id="rId890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3" name="Line 1440"/>
              <p:cNvSpPr>
                <a:spLocks noChangeShapeType="1"/>
              </p:cNvSpPr>
              <p:nvPr>
                <p:custDataLst>
                  <p:tags r:id="rId891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4" name="Line 1441"/>
              <p:cNvSpPr>
                <a:spLocks noChangeShapeType="1"/>
              </p:cNvSpPr>
              <p:nvPr>
                <p:custDataLst>
                  <p:tags r:id="rId892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5" name="Line 1442"/>
              <p:cNvSpPr>
                <a:spLocks noChangeShapeType="1"/>
              </p:cNvSpPr>
              <p:nvPr>
                <p:custDataLst>
                  <p:tags r:id="rId893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6" name="Line 1443"/>
              <p:cNvSpPr>
                <a:spLocks noChangeShapeType="1"/>
              </p:cNvSpPr>
              <p:nvPr>
                <p:custDataLst>
                  <p:tags r:id="rId894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" name="Line 1444"/>
              <p:cNvSpPr>
                <a:spLocks noChangeShapeType="1"/>
              </p:cNvSpPr>
              <p:nvPr>
                <p:custDataLst>
                  <p:tags r:id="rId895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8" name="Line 1445"/>
              <p:cNvSpPr>
                <a:spLocks noChangeShapeType="1"/>
              </p:cNvSpPr>
              <p:nvPr>
                <p:custDataLst>
                  <p:tags r:id="rId896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9" name="Line 1446"/>
              <p:cNvSpPr>
                <a:spLocks noChangeShapeType="1"/>
              </p:cNvSpPr>
              <p:nvPr>
                <p:custDataLst>
                  <p:tags r:id="rId897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0" name="Line 1447"/>
              <p:cNvSpPr>
                <a:spLocks noChangeShapeType="1"/>
              </p:cNvSpPr>
              <p:nvPr>
                <p:custDataLst>
                  <p:tags r:id="rId898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1" name="Line 1448"/>
              <p:cNvSpPr>
                <a:spLocks noChangeShapeType="1"/>
              </p:cNvSpPr>
              <p:nvPr>
                <p:custDataLst>
                  <p:tags r:id="rId899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2" name="Line 1449"/>
              <p:cNvSpPr>
                <a:spLocks noChangeShapeType="1"/>
              </p:cNvSpPr>
              <p:nvPr>
                <p:custDataLst>
                  <p:tags r:id="rId900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3" name="Line 1450"/>
              <p:cNvSpPr>
                <a:spLocks noChangeShapeType="1"/>
              </p:cNvSpPr>
              <p:nvPr>
                <p:custDataLst>
                  <p:tags r:id="rId901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4" name="Line 1451"/>
              <p:cNvSpPr>
                <a:spLocks noChangeShapeType="1"/>
              </p:cNvSpPr>
              <p:nvPr>
                <p:custDataLst>
                  <p:tags r:id="rId902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5" name="Line 1452"/>
              <p:cNvSpPr>
                <a:spLocks noChangeShapeType="1"/>
              </p:cNvSpPr>
              <p:nvPr>
                <p:custDataLst>
                  <p:tags r:id="rId903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6" name="Line 1453"/>
              <p:cNvSpPr>
                <a:spLocks noChangeShapeType="1"/>
              </p:cNvSpPr>
              <p:nvPr>
                <p:custDataLst>
                  <p:tags r:id="rId904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7" name="Line 1454"/>
              <p:cNvSpPr>
                <a:spLocks noChangeShapeType="1"/>
              </p:cNvSpPr>
              <p:nvPr>
                <p:custDataLst>
                  <p:tags r:id="rId905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8" name="Line 1455"/>
              <p:cNvSpPr>
                <a:spLocks noChangeShapeType="1"/>
              </p:cNvSpPr>
              <p:nvPr>
                <p:custDataLst>
                  <p:tags r:id="rId906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9" name="Line 1456"/>
              <p:cNvSpPr>
                <a:spLocks noChangeShapeType="1"/>
              </p:cNvSpPr>
              <p:nvPr>
                <p:custDataLst>
                  <p:tags r:id="rId907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0" name="Line 1457"/>
              <p:cNvSpPr>
                <a:spLocks noChangeShapeType="1"/>
              </p:cNvSpPr>
              <p:nvPr>
                <p:custDataLst>
                  <p:tags r:id="rId908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1" name="Line 1458"/>
              <p:cNvSpPr>
                <a:spLocks noChangeShapeType="1"/>
              </p:cNvSpPr>
              <p:nvPr>
                <p:custDataLst>
                  <p:tags r:id="rId909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2" name="Line 1459"/>
              <p:cNvSpPr>
                <a:spLocks noChangeShapeType="1"/>
              </p:cNvSpPr>
              <p:nvPr>
                <p:custDataLst>
                  <p:tags r:id="rId910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3" name="Line 1460"/>
              <p:cNvSpPr>
                <a:spLocks noChangeShapeType="1"/>
              </p:cNvSpPr>
              <p:nvPr>
                <p:custDataLst>
                  <p:tags r:id="rId911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4" name="Line 1461"/>
              <p:cNvSpPr>
                <a:spLocks noChangeShapeType="1"/>
              </p:cNvSpPr>
              <p:nvPr>
                <p:custDataLst>
                  <p:tags r:id="rId912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5" name="Line 1462"/>
              <p:cNvSpPr>
                <a:spLocks noChangeShapeType="1"/>
              </p:cNvSpPr>
              <p:nvPr>
                <p:custDataLst>
                  <p:tags r:id="rId913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6" name="Line 1463"/>
              <p:cNvSpPr>
                <a:spLocks noChangeShapeType="1"/>
              </p:cNvSpPr>
              <p:nvPr>
                <p:custDataLst>
                  <p:tags r:id="rId914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7" name="Line 1464"/>
              <p:cNvSpPr>
                <a:spLocks noChangeShapeType="1"/>
              </p:cNvSpPr>
              <p:nvPr>
                <p:custDataLst>
                  <p:tags r:id="rId915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8" name="Line 1465"/>
              <p:cNvSpPr>
                <a:spLocks noChangeShapeType="1"/>
              </p:cNvSpPr>
              <p:nvPr>
                <p:custDataLst>
                  <p:tags r:id="rId916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9" name="Line 1466"/>
              <p:cNvSpPr>
                <a:spLocks noChangeShapeType="1"/>
              </p:cNvSpPr>
              <p:nvPr>
                <p:custDataLst>
                  <p:tags r:id="rId917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0" name="Line 1467"/>
              <p:cNvSpPr>
                <a:spLocks noChangeShapeType="1"/>
              </p:cNvSpPr>
              <p:nvPr>
                <p:custDataLst>
                  <p:tags r:id="rId918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1" name="Line 1468"/>
              <p:cNvSpPr>
                <a:spLocks noChangeShapeType="1"/>
              </p:cNvSpPr>
              <p:nvPr>
                <p:custDataLst>
                  <p:tags r:id="rId919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2" name="Line 1469"/>
              <p:cNvSpPr>
                <a:spLocks noChangeShapeType="1"/>
              </p:cNvSpPr>
              <p:nvPr>
                <p:custDataLst>
                  <p:tags r:id="rId920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3" name="Line 1470"/>
              <p:cNvSpPr>
                <a:spLocks noChangeShapeType="1"/>
              </p:cNvSpPr>
              <p:nvPr>
                <p:custDataLst>
                  <p:tags r:id="rId921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4" name="Line 1471"/>
              <p:cNvSpPr>
                <a:spLocks noChangeShapeType="1"/>
              </p:cNvSpPr>
              <p:nvPr>
                <p:custDataLst>
                  <p:tags r:id="rId922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5" name="Line 1472"/>
              <p:cNvSpPr>
                <a:spLocks noChangeShapeType="1"/>
              </p:cNvSpPr>
              <p:nvPr>
                <p:custDataLst>
                  <p:tags r:id="rId923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6" name="Line 1473"/>
              <p:cNvSpPr>
                <a:spLocks noChangeShapeType="1"/>
              </p:cNvSpPr>
              <p:nvPr>
                <p:custDataLst>
                  <p:tags r:id="rId924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7" name="Line 1474"/>
              <p:cNvSpPr>
                <a:spLocks noChangeShapeType="1"/>
              </p:cNvSpPr>
              <p:nvPr>
                <p:custDataLst>
                  <p:tags r:id="rId925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8" name="Line 1475"/>
              <p:cNvSpPr>
                <a:spLocks noChangeShapeType="1"/>
              </p:cNvSpPr>
              <p:nvPr>
                <p:custDataLst>
                  <p:tags r:id="rId926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9" name="Line 1476"/>
              <p:cNvSpPr>
                <a:spLocks noChangeShapeType="1"/>
              </p:cNvSpPr>
              <p:nvPr>
                <p:custDataLst>
                  <p:tags r:id="rId927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0" name="Freeform 1477"/>
              <p:cNvSpPr>
                <a:spLocks/>
              </p:cNvSpPr>
              <p:nvPr>
                <p:custDataLst>
                  <p:tags r:id="rId928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1" name="Freeform 1478"/>
              <p:cNvSpPr>
                <a:spLocks/>
              </p:cNvSpPr>
              <p:nvPr>
                <p:custDataLst>
                  <p:tags r:id="rId929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2" name="Freeform 1479"/>
              <p:cNvSpPr>
                <a:spLocks/>
              </p:cNvSpPr>
              <p:nvPr>
                <p:custDataLst>
                  <p:tags r:id="rId930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23" name="Line 1481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 flipV="1">
              <a:off x="5715000" y="5638800"/>
              <a:ext cx="1219200" cy="7620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24" name="Line 1482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H="1" flipV="1">
              <a:off x="3657600" y="5334000"/>
              <a:ext cx="1219200" cy="22860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25" name="Line 1945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2438400" y="5181600"/>
              <a:ext cx="45720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26" name="Group 1946"/>
            <p:cNvGrpSpPr>
              <a:grpSpLocks/>
            </p:cNvGrpSpPr>
            <p:nvPr>
              <p:custDataLst>
                <p:tags r:id="rId8"/>
              </p:custDataLst>
            </p:nvPr>
          </p:nvGrpSpPr>
          <p:grpSpPr bwMode="auto">
            <a:xfrm>
              <a:off x="666750" y="4968875"/>
              <a:ext cx="1860550" cy="1374775"/>
              <a:chOff x="1276" y="1911"/>
              <a:chExt cx="2972" cy="2196"/>
            </a:xfrm>
          </p:grpSpPr>
          <p:sp>
            <p:nvSpPr>
              <p:cNvPr id="3327" name="Rectangle 1947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328" name="Rectangle 1948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329" name="Freeform 1949"/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0" name="Freeform 1950"/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1" name="Line 1951"/>
              <p:cNvSpPr>
                <a:spLocks noChangeShapeType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2" name="Line 1952"/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3" name="Line 1953"/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4" name="Rectangle 1954"/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3335" name="Freeform 1955"/>
              <p:cNvSpPr>
                <a:spLocks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6" name="Freeform 1956"/>
              <p:cNvSpPr>
                <a:spLocks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7" name="Line 1957"/>
              <p:cNvSpPr>
                <a:spLocks noChangeShapeType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8" name="Line 1958"/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9" name="Line 1959"/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0" name="Rectangle 1960"/>
              <p:cNvSpPr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3341" name="Freeform 1961"/>
              <p:cNvSpPr>
                <a:spLocks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2" name="Freeform 1962"/>
              <p:cNvSpPr>
                <a:spLocks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3" name="Line 1963"/>
              <p:cNvSpPr>
                <a:spLocks noChangeShapeType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4" name="Line 1964"/>
              <p:cNvSpPr>
                <a:spLocks noChangeShapeType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5" name="Line 1965"/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6" name="Rectangle 1966"/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3347" name="Freeform 1967"/>
              <p:cNvSpPr>
                <a:spLocks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8" name="Freeform 1968"/>
              <p:cNvSpPr>
                <a:spLocks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9" name="Line 1969"/>
              <p:cNvSpPr>
                <a:spLocks noChangeShapeType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0" name="Line 1970"/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1" name="Line 1971"/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2" name="Rectangle 1972"/>
              <p:cNvSpPr>
                <a:spLocks noChangeArrowhead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3353" name="Rectangle 1973"/>
              <p:cNvSpPr>
                <a:spLocks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354" name="Rectangle 1974"/>
              <p:cNvSpPr>
                <a:spLocks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3355" name="Rectangle 1975"/>
              <p:cNvSpPr>
                <a:spLocks noChangeArrowhead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3356" name="Rectangle 1976"/>
              <p:cNvSpPr>
                <a:spLocks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357" name="Freeform 1977"/>
              <p:cNvSpPr>
                <a:spLocks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8" name="Freeform 1978"/>
              <p:cNvSpPr>
                <a:spLocks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9" name="Freeform 1979"/>
              <p:cNvSpPr>
                <a:spLocks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0" name="Freeform 1980"/>
              <p:cNvSpPr>
                <a:spLocks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1" name="Freeform 1981"/>
              <p:cNvSpPr>
                <a:spLocks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2" name="Freeform 1982"/>
              <p:cNvSpPr>
                <a:spLocks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3" name="Line 1983"/>
              <p:cNvSpPr>
                <a:spLocks noChangeShapeType="1"/>
              </p:cNvSpPr>
              <p:nvPr>
                <p:custDataLst>
                  <p:tags r:id="rId45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4" name="Line 1984"/>
              <p:cNvSpPr>
                <a:spLocks noChangeShapeType="1"/>
              </p:cNvSpPr>
              <p:nvPr>
                <p:custDataLst>
                  <p:tags r:id="rId46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5" name="Rectangle 1985"/>
              <p:cNvSpPr>
                <a:spLocks noChangeArrowhead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366" name="Rectangle 1986"/>
              <p:cNvSpPr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367" name="Rectangle 1987"/>
              <p:cNvSpPr>
                <a:spLocks noChangeArrowhead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3368" name="Rectangle 1988"/>
              <p:cNvSpPr>
                <a:spLocks noChangeArrowheads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369" name="Rectangle 1989"/>
              <p:cNvSpPr>
                <a:spLocks noChangeArrowheads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370" name="Rectangle 1990"/>
              <p:cNvSpPr>
                <a:spLocks noChangeArrowhead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371" name="Rectangle 1991"/>
              <p:cNvSpPr>
                <a:spLocks noChangeArrowheads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3372" name="Rectangle 1992"/>
              <p:cNvSpPr>
                <a:spLocks noChangeArrowheads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373" name="Rectangle 1993"/>
              <p:cNvSpPr>
                <a:spLocks noChangeArrowheads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374" name="Rectangle 1994"/>
              <p:cNvSpPr>
                <a:spLocks noChangeArrowheads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375" name="Rectangle 1995"/>
              <p:cNvSpPr>
                <a:spLocks noChangeArrowheads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3376" name="Rectangle 1996"/>
              <p:cNvSpPr>
                <a:spLocks noChangeArrowheads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377" name="Freeform 1997"/>
              <p:cNvSpPr>
                <a:spLocks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8" name="Freeform 1998"/>
              <p:cNvSpPr>
                <a:spLocks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9" name="Freeform 1999"/>
              <p:cNvSpPr>
                <a:spLocks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0" name="Freeform 2000"/>
              <p:cNvSpPr>
                <a:spLocks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" name="Line 2001"/>
              <p:cNvSpPr>
                <a:spLocks noChangeShapeType="1"/>
              </p:cNvSpPr>
              <p:nvPr>
                <p:custDataLst>
                  <p:tags r:id="rId63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" name="Line 2002"/>
              <p:cNvSpPr>
                <a:spLocks noChangeShapeType="1"/>
              </p:cNvSpPr>
              <p:nvPr>
                <p:custDataLst>
                  <p:tags r:id="rId64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3" name="Freeform 2003"/>
              <p:cNvSpPr>
                <a:spLocks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4" name="Freeform 2004"/>
              <p:cNvSpPr>
                <a:spLocks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5" name="Freeform 2005"/>
              <p:cNvSpPr>
                <a:spLocks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6" name="Freeform 2006"/>
              <p:cNvSpPr>
                <a:spLocks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7" name="Freeform 2007"/>
              <p:cNvSpPr>
                <a:spLocks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8" name="Freeform 2008"/>
              <p:cNvSpPr>
                <a:spLocks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9" name="Freeform 2009"/>
              <p:cNvSpPr>
                <a:spLocks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0" name="Freeform 2010"/>
              <p:cNvSpPr>
                <a:spLocks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1" name="Line 2011"/>
              <p:cNvSpPr>
                <a:spLocks noChangeShapeType="1"/>
              </p:cNvSpPr>
              <p:nvPr>
                <p:custDataLst>
                  <p:tags r:id="rId73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2" name="Line 2012"/>
              <p:cNvSpPr>
                <a:spLocks noChangeShapeType="1"/>
              </p:cNvSpPr>
              <p:nvPr>
                <p:custDataLst>
                  <p:tags r:id="rId74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3" name="Line 2013"/>
              <p:cNvSpPr>
                <a:spLocks noChangeShapeType="1"/>
              </p:cNvSpPr>
              <p:nvPr>
                <p:custDataLst>
                  <p:tags r:id="rId75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4" name="Line 2014"/>
              <p:cNvSpPr>
                <a:spLocks noChangeShapeType="1"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5" name="Line 2015"/>
              <p:cNvSpPr>
                <a:spLocks noChangeShapeType="1"/>
              </p:cNvSpPr>
              <p:nvPr>
                <p:custDataLst>
                  <p:tags r:id="rId77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6" name="Line 2016"/>
              <p:cNvSpPr>
                <a:spLocks noChangeShapeType="1"/>
              </p:cNvSpPr>
              <p:nvPr>
                <p:custDataLst>
                  <p:tags r:id="rId78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7" name="Line 2017"/>
              <p:cNvSpPr>
                <a:spLocks noChangeShapeType="1"/>
              </p:cNvSpPr>
              <p:nvPr>
                <p:custDataLst>
                  <p:tags r:id="rId79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8" name="Line 2018"/>
              <p:cNvSpPr>
                <a:spLocks noChangeShapeType="1"/>
              </p:cNvSpPr>
              <p:nvPr>
                <p:custDataLst>
                  <p:tags r:id="rId80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9" name="Line 2019"/>
              <p:cNvSpPr>
                <a:spLocks noChangeShapeType="1"/>
              </p:cNvSpPr>
              <p:nvPr>
                <p:custDataLst>
                  <p:tags r:id="rId81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0" name="Line 2020"/>
              <p:cNvSpPr>
                <a:spLocks noChangeShapeType="1"/>
              </p:cNvSpPr>
              <p:nvPr>
                <p:custDataLst>
                  <p:tags r:id="rId82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1" name="Line 2021"/>
              <p:cNvSpPr>
                <a:spLocks noChangeShapeType="1"/>
              </p:cNvSpPr>
              <p:nvPr>
                <p:custDataLst>
                  <p:tags r:id="rId83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2" name="Line 2022"/>
              <p:cNvSpPr>
                <a:spLocks noChangeShapeType="1"/>
              </p:cNvSpPr>
              <p:nvPr>
                <p:custDataLst>
                  <p:tags r:id="rId84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3" name="Line 2023"/>
              <p:cNvSpPr>
                <a:spLocks noChangeShapeType="1"/>
              </p:cNvSpPr>
              <p:nvPr>
                <p:custDataLst>
                  <p:tags r:id="rId85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4" name="Line 2024"/>
              <p:cNvSpPr>
                <a:spLocks noChangeShapeType="1"/>
              </p:cNvSpPr>
              <p:nvPr>
                <p:custDataLst>
                  <p:tags r:id="rId86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5" name="Freeform 2025"/>
              <p:cNvSpPr>
                <a:spLocks/>
              </p:cNvSpPr>
              <p:nvPr>
                <p:custDataLst>
                  <p:tags r:id="rId87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6" name="Freeform 2026"/>
              <p:cNvSpPr>
                <a:spLocks/>
              </p:cNvSpPr>
              <p:nvPr>
                <p:custDataLst>
                  <p:tags r:id="rId88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7" name="Rectangle 2027"/>
              <p:cNvSpPr>
                <a:spLocks noChangeArrowheads="1"/>
              </p:cNvSpPr>
              <p:nvPr>
                <p:custDataLst>
                  <p:tags r:id="rId89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408" name="Rectangle 2028"/>
              <p:cNvSpPr>
                <a:spLocks noChangeArrowheads="1"/>
              </p:cNvSpPr>
              <p:nvPr>
                <p:custDataLst>
                  <p:tags r:id="rId90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409" name="Rectangle 2029"/>
              <p:cNvSpPr>
                <a:spLocks noChangeArrowheads="1"/>
              </p:cNvSpPr>
              <p:nvPr>
                <p:custDataLst>
                  <p:tags r:id="rId91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410" name="Rectangle 2030"/>
              <p:cNvSpPr>
                <a:spLocks noChangeArrowheads="1"/>
              </p:cNvSpPr>
              <p:nvPr>
                <p:custDataLst>
                  <p:tags r:id="rId92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411" name="Rectangle 2031"/>
              <p:cNvSpPr>
                <a:spLocks noChangeArrowheads="1"/>
              </p:cNvSpPr>
              <p:nvPr>
                <p:custDataLst>
                  <p:tags r:id="rId93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412" name="Rectangle 2032"/>
              <p:cNvSpPr>
                <a:spLocks noChangeArrowheads="1"/>
              </p:cNvSpPr>
              <p:nvPr>
                <p:custDataLst>
                  <p:tags r:id="rId94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413" name="Rectangle 2033"/>
              <p:cNvSpPr>
                <a:spLocks noChangeArrowheads="1"/>
              </p:cNvSpPr>
              <p:nvPr>
                <p:custDataLst>
                  <p:tags r:id="rId95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414" name="Rectangle 2034"/>
              <p:cNvSpPr>
                <a:spLocks noChangeArrowheads="1"/>
              </p:cNvSpPr>
              <p:nvPr>
                <p:custDataLst>
                  <p:tags r:id="rId96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415" name="Line 2035"/>
              <p:cNvSpPr>
                <a:spLocks noChangeShapeType="1"/>
              </p:cNvSpPr>
              <p:nvPr>
                <p:custDataLst>
                  <p:tags r:id="rId97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6" name="Line 2036"/>
              <p:cNvSpPr>
                <a:spLocks noChangeShapeType="1"/>
              </p:cNvSpPr>
              <p:nvPr>
                <p:custDataLst>
                  <p:tags r:id="rId98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" name="Line 2037"/>
              <p:cNvSpPr>
                <a:spLocks noChangeShapeType="1"/>
              </p:cNvSpPr>
              <p:nvPr>
                <p:custDataLst>
                  <p:tags r:id="rId99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" name="Line 2038"/>
              <p:cNvSpPr>
                <a:spLocks noChangeShapeType="1"/>
              </p:cNvSpPr>
              <p:nvPr>
                <p:custDataLst>
                  <p:tags r:id="rId100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9" name="Line 2039"/>
              <p:cNvSpPr>
                <a:spLocks noChangeShapeType="1"/>
              </p:cNvSpPr>
              <p:nvPr>
                <p:custDataLst>
                  <p:tags r:id="rId101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0" name="Line 2040"/>
              <p:cNvSpPr>
                <a:spLocks noChangeShapeType="1"/>
              </p:cNvSpPr>
              <p:nvPr>
                <p:custDataLst>
                  <p:tags r:id="rId102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1" name="Line 2041"/>
              <p:cNvSpPr>
                <a:spLocks noChangeShapeType="1"/>
              </p:cNvSpPr>
              <p:nvPr>
                <p:custDataLst>
                  <p:tags r:id="rId103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2" name="Line 2042"/>
              <p:cNvSpPr>
                <a:spLocks noChangeShapeType="1"/>
              </p:cNvSpPr>
              <p:nvPr>
                <p:custDataLst>
                  <p:tags r:id="rId104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3" name="Line 2043"/>
              <p:cNvSpPr>
                <a:spLocks noChangeShapeType="1"/>
              </p:cNvSpPr>
              <p:nvPr>
                <p:custDataLst>
                  <p:tags r:id="rId105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4" name="Line 2044"/>
              <p:cNvSpPr>
                <a:spLocks noChangeShapeType="1"/>
              </p:cNvSpPr>
              <p:nvPr>
                <p:custDataLst>
                  <p:tags r:id="rId106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5" name="Rectangle 2045"/>
              <p:cNvSpPr>
                <a:spLocks noChangeArrowheads="1"/>
              </p:cNvSpPr>
              <p:nvPr>
                <p:custDataLst>
                  <p:tags r:id="rId107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3426" name="Rectangle 2046"/>
              <p:cNvSpPr>
                <a:spLocks noChangeArrowheads="1"/>
              </p:cNvSpPr>
              <p:nvPr>
                <p:custDataLst>
                  <p:tags r:id="rId108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3427" name="Rectangle 2047"/>
              <p:cNvSpPr>
                <a:spLocks noChangeArrowheads="1"/>
              </p:cNvSpPr>
              <p:nvPr>
                <p:custDataLst>
                  <p:tags r:id="rId109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28" name="Rectangle 2048"/>
              <p:cNvSpPr>
                <a:spLocks noChangeArrowheads="1"/>
              </p:cNvSpPr>
              <p:nvPr>
                <p:custDataLst>
                  <p:tags r:id="rId110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3429" name="Freeform 2049"/>
              <p:cNvSpPr>
                <a:spLocks/>
              </p:cNvSpPr>
              <p:nvPr>
                <p:custDataLst>
                  <p:tags r:id="rId111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0" name="Freeform 2050"/>
              <p:cNvSpPr>
                <a:spLocks/>
              </p:cNvSpPr>
              <p:nvPr>
                <p:custDataLst>
                  <p:tags r:id="rId112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1" name="Freeform 2051"/>
              <p:cNvSpPr>
                <a:spLocks/>
              </p:cNvSpPr>
              <p:nvPr>
                <p:custDataLst>
                  <p:tags r:id="rId113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2" name="Freeform 2052"/>
              <p:cNvSpPr>
                <a:spLocks/>
              </p:cNvSpPr>
              <p:nvPr>
                <p:custDataLst>
                  <p:tags r:id="rId114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3" name="Freeform 2053"/>
              <p:cNvSpPr>
                <a:spLocks/>
              </p:cNvSpPr>
              <p:nvPr>
                <p:custDataLst>
                  <p:tags r:id="rId115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4" name="Freeform 2054"/>
              <p:cNvSpPr>
                <a:spLocks/>
              </p:cNvSpPr>
              <p:nvPr>
                <p:custDataLst>
                  <p:tags r:id="rId116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5" name="Line 2055"/>
              <p:cNvSpPr>
                <a:spLocks noChangeShapeType="1"/>
              </p:cNvSpPr>
              <p:nvPr>
                <p:custDataLst>
                  <p:tags r:id="rId117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6" name="Line 2056"/>
              <p:cNvSpPr>
                <a:spLocks noChangeShapeType="1"/>
              </p:cNvSpPr>
              <p:nvPr>
                <p:custDataLst>
                  <p:tags r:id="rId118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7" name="Line 2057"/>
              <p:cNvSpPr>
                <a:spLocks noChangeShapeType="1"/>
              </p:cNvSpPr>
              <p:nvPr>
                <p:custDataLst>
                  <p:tags r:id="rId119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8" name="Line 2058"/>
              <p:cNvSpPr>
                <a:spLocks noChangeShapeType="1"/>
              </p:cNvSpPr>
              <p:nvPr>
                <p:custDataLst>
                  <p:tags r:id="rId120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9" name="Line 2059"/>
              <p:cNvSpPr>
                <a:spLocks noChangeShapeType="1"/>
              </p:cNvSpPr>
              <p:nvPr>
                <p:custDataLst>
                  <p:tags r:id="rId121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0" name="Line 2060"/>
              <p:cNvSpPr>
                <a:spLocks noChangeShapeType="1"/>
              </p:cNvSpPr>
              <p:nvPr>
                <p:custDataLst>
                  <p:tags r:id="rId122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1" name="Rectangle 2061"/>
              <p:cNvSpPr>
                <a:spLocks noChangeArrowheads="1"/>
              </p:cNvSpPr>
              <p:nvPr>
                <p:custDataLst>
                  <p:tags r:id="rId123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42" name="Rectangle 2062"/>
              <p:cNvSpPr>
                <a:spLocks noChangeArrowheads="1"/>
              </p:cNvSpPr>
              <p:nvPr>
                <p:custDataLst>
                  <p:tags r:id="rId124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3443" name="Line 2063"/>
              <p:cNvSpPr>
                <a:spLocks noChangeShapeType="1"/>
              </p:cNvSpPr>
              <p:nvPr>
                <p:custDataLst>
                  <p:tags r:id="rId125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4" name="Rectangle 2064"/>
              <p:cNvSpPr>
                <a:spLocks noChangeArrowheads="1"/>
              </p:cNvSpPr>
              <p:nvPr>
                <p:custDataLst>
                  <p:tags r:id="rId126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445" name="Rectangle 2065"/>
              <p:cNvSpPr>
                <a:spLocks noChangeArrowheads="1"/>
              </p:cNvSpPr>
              <p:nvPr>
                <p:custDataLst>
                  <p:tags r:id="rId127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446" name="Rectangle 2066"/>
              <p:cNvSpPr>
                <a:spLocks noChangeArrowheads="1"/>
              </p:cNvSpPr>
              <p:nvPr>
                <p:custDataLst>
                  <p:tags r:id="rId128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447" name="Rectangle 2067"/>
              <p:cNvSpPr>
                <a:spLocks noChangeArrowheads="1"/>
              </p:cNvSpPr>
              <p:nvPr>
                <p:custDataLst>
                  <p:tags r:id="rId129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448" name="Line 2068"/>
              <p:cNvSpPr>
                <a:spLocks noChangeShapeType="1"/>
              </p:cNvSpPr>
              <p:nvPr>
                <p:custDataLst>
                  <p:tags r:id="rId130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9" name="Line 2069"/>
              <p:cNvSpPr>
                <a:spLocks noChangeShapeType="1"/>
              </p:cNvSpPr>
              <p:nvPr>
                <p:custDataLst>
                  <p:tags r:id="rId131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0" name="Line 2070"/>
              <p:cNvSpPr>
                <a:spLocks noChangeShapeType="1"/>
              </p:cNvSpPr>
              <p:nvPr>
                <p:custDataLst>
                  <p:tags r:id="rId132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1" name="Line 2071"/>
              <p:cNvSpPr>
                <a:spLocks noChangeShapeType="1"/>
              </p:cNvSpPr>
              <p:nvPr>
                <p:custDataLst>
                  <p:tags r:id="rId133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2" name="Rectangle 2072"/>
              <p:cNvSpPr>
                <a:spLocks noChangeArrowheads="1"/>
              </p:cNvSpPr>
              <p:nvPr>
                <p:custDataLst>
                  <p:tags r:id="rId134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53" name="Rectangle 2073"/>
              <p:cNvSpPr>
                <a:spLocks noChangeArrowheads="1"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454" name="Rectangle 2074"/>
              <p:cNvSpPr>
                <a:spLocks noChangeArrowheads="1"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455" name="Rectangle 2075"/>
              <p:cNvSpPr>
                <a:spLocks noChangeArrowheads="1"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456" name="Rectangle 2076"/>
              <p:cNvSpPr>
                <a:spLocks noChangeArrowheads="1"/>
              </p:cNvSpPr>
              <p:nvPr>
                <p:custDataLst>
                  <p:tags r:id="rId138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457" name="Rectangle 2077"/>
              <p:cNvSpPr>
                <a:spLocks noChangeArrowheads="1"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458" name="Rectangle 2078"/>
              <p:cNvSpPr>
                <a:spLocks noChangeArrowheads="1"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459" name="Rectangle 2079"/>
              <p:cNvSpPr>
                <a:spLocks noChangeArrowheads="1"/>
              </p:cNvSpPr>
              <p:nvPr>
                <p:custDataLst>
                  <p:tags r:id="rId141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460" name="Rectangle 2080"/>
              <p:cNvSpPr>
                <a:spLocks noChangeArrowheads="1"/>
              </p:cNvSpPr>
              <p:nvPr>
                <p:custDataLst>
                  <p:tags r:id="rId142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61" name="Rectangle 2081"/>
              <p:cNvSpPr>
                <a:spLocks noChangeArrowheads="1"/>
              </p:cNvSpPr>
              <p:nvPr>
                <p:custDataLst>
                  <p:tags r:id="rId143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462" name="Rectangle 2082"/>
              <p:cNvSpPr>
                <a:spLocks noChangeArrowheads="1"/>
              </p:cNvSpPr>
              <p:nvPr>
                <p:custDataLst>
                  <p:tags r:id="rId144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463" name="Rectangle 2083"/>
              <p:cNvSpPr>
                <a:spLocks noChangeArrowheads="1"/>
              </p:cNvSpPr>
              <p:nvPr>
                <p:custDataLst>
                  <p:tags r:id="rId145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464" name="Rectangle 2084"/>
              <p:cNvSpPr>
                <a:spLocks noChangeArrowheads="1"/>
              </p:cNvSpPr>
              <p:nvPr>
                <p:custDataLst>
                  <p:tags r:id="rId146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465" name="Rectangle 2085"/>
              <p:cNvSpPr>
                <a:spLocks noChangeArrowheads="1"/>
              </p:cNvSpPr>
              <p:nvPr>
                <p:custDataLst>
                  <p:tags r:id="rId147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466" name="Rectangle 2086"/>
              <p:cNvSpPr>
                <a:spLocks noChangeArrowheads="1"/>
              </p:cNvSpPr>
              <p:nvPr>
                <p:custDataLst>
                  <p:tags r:id="rId148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467" name="Rectangle 2087"/>
              <p:cNvSpPr>
                <a:spLocks noChangeArrowheads="1"/>
              </p:cNvSpPr>
              <p:nvPr>
                <p:custDataLst>
                  <p:tags r:id="rId149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468" name="Rectangle 2088"/>
              <p:cNvSpPr>
                <a:spLocks noChangeArrowheads="1"/>
              </p:cNvSpPr>
              <p:nvPr>
                <p:custDataLst>
                  <p:tags r:id="rId150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69" name="Rectangle 2089"/>
              <p:cNvSpPr>
                <a:spLocks noChangeArrowheads="1"/>
              </p:cNvSpPr>
              <p:nvPr>
                <p:custDataLst>
                  <p:tags r:id="rId151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470" name="Rectangle 2090"/>
              <p:cNvSpPr>
                <a:spLocks noChangeArrowheads="1"/>
              </p:cNvSpPr>
              <p:nvPr>
                <p:custDataLst>
                  <p:tags r:id="rId152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471" name="Rectangle 2091"/>
              <p:cNvSpPr>
                <a:spLocks noChangeArrowheads="1"/>
              </p:cNvSpPr>
              <p:nvPr>
                <p:custDataLst>
                  <p:tags r:id="rId153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472" name="Rectangle 2092"/>
              <p:cNvSpPr>
                <a:spLocks noChangeArrowheads="1"/>
              </p:cNvSpPr>
              <p:nvPr>
                <p:custDataLst>
                  <p:tags r:id="rId154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473" name="Rectangle 2093"/>
              <p:cNvSpPr>
                <a:spLocks noChangeArrowheads="1"/>
              </p:cNvSpPr>
              <p:nvPr>
                <p:custDataLst>
                  <p:tags r:id="rId155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474" name="Rectangle 2094"/>
              <p:cNvSpPr>
                <a:spLocks noChangeArrowheads="1"/>
              </p:cNvSpPr>
              <p:nvPr>
                <p:custDataLst>
                  <p:tags r:id="rId156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475" name="Rectangle 2095"/>
              <p:cNvSpPr>
                <a:spLocks noChangeArrowheads="1"/>
              </p:cNvSpPr>
              <p:nvPr>
                <p:custDataLst>
                  <p:tags r:id="rId157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476" name="Rectangle 2096"/>
              <p:cNvSpPr>
                <a:spLocks noChangeArrowheads="1"/>
              </p:cNvSpPr>
              <p:nvPr>
                <p:custDataLst>
                  <p:tags r:id="rId158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77" name="Rectangle 2097"/>
              <p:cNvSpPr>
                <a:spLocks noChangeArrowheads="1"/>
              </p:cNvSpPr>
              <p:nvPr>
                <p:custDataLst>
                  <p:tags r:id="rId159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3478" name="Line 2098"/>
              <p:cNvSpPr>
                <a:spLocks noChangeShapeType="1"/>
              </p:cNvSpPr>
              <p:nvPr>
                <p:custDataLst>
                  <p:tags r:id="rId160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9" name="Line 2099"/>
              <p:cNvSpPr>
                <a:spLocks noChangeShapeType="1"/>
              </p:cNvSpPr>
              <p:nvPr>
                <p:custDataLst>
                  <p:tags r:id="rId161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0" name="Line 2100"/>
              <p:cNvSpPr>
                <a:spLocks noChangeShapeType="1"/>
              </p:cNvSpPr>
              <p:nvPr>
                <p:custDataLst>
                  <p:tags r:id="rId162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1" name="Line 2101"/>
              <p:cNvSpPr>
                <a:spLocks noChangeShapeType="1"/>
              </p:cNvSpPr>
              <p:nvPr>
                <p:custDataLst>
                  <p:tags r:id="rId163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2" name="Line 2102"/>
              <p:cNvSpPr>
                <a:spLocks noChangeShapeType="1"/>
              </p:cNvSpPr>
              <p:nvPr>
                <p:custDataLst>
                  <p:tags r:id="rId164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3" name="Line 2103"/>
              <p:cNvSpPr>
                <a:spLocks noChangeShapeType="1"/>
              </p:cNvSpPr>
              <p:nvPr>
                <p:custDataLst>
                  <p:tags r:id="rId165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4" name="Line 2104"/>
              <p:cNvSpPr>
                <a:spLocks noChangeShapeType="1"/>
              </p:cNvSpPr>
              <p:nvPr>
                <p:custDataLst>
                  <p:tags r:id="rId166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5" name="Line 2105"/>
              <p:cNvSpPr>
                <a:spLocks noChangeShapeType="1"/>
              </p:cNvSpPr>
              <p:nvPr>
                <p:custDataLst>
                  <p:tags r:id="rId167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6" name="Line 2106"/>
              <p:cNvSpPr>
                <a:spLocks noChangeShapeType="1"/>
              </p:cNvSpPr>
              <p:nvPr>
                <p:custDataLst>
                  <p:tags r:id="rId168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7" name="Line 2107"/>
              <p:cNvSpPr>
                <a:spLocks noChangeShapeType="1"/>
              </p:cNvSpPr>
              <p:nvPr>
                <p:custDataLst>
                  <p:tags r:id="rId169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8" name="Line 2108"/>
              <p:cNvSpPr>
                <a:spLocks noChangeShapeType="1"/>
              </p:cNvSpPr>
              <p:nvPr>
                <p:custDataLst>
                  <p:tags r:id="rId170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9" name="Line 2109"/>
              <p:cNvSpPr>
                <a:spLocks noChangeShapeType="1"/>
              </p:cNvSpPr>
              <p:nvPr>
                <p:custDataLst>
                  <p:tags r:id="rId171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0" name="Line 2110"/>
              <p:cNvSpPr>
                <a:spLocks noChangeShapeType="1"/>
              </p:cNvSpPr>
              <p:nvPr>
                <p:custDataLst>
                  <p:tags r:id="rId172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1" name="Line 2111"/>
              <p:cNvSpPr>
                <a:spLocks noChangeShapeType="1"/>
              </p:cNvSpPr>
              <p:nvPr>
                <p:custDataLst>
                  <p:tags r:id="rId173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2" name="Line 2112"/>
              <p:cNvSpPr>
                <a:spLocks noChangeShapeType="1"/>
              </p:cNvSpPr>
              <p:nvPr>
                <p:custDataLst>
                  <p:tags r:id="rId174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3" name="Line 2113"/>
              <p:cNvSpPr>
                <a:spLocks noChangeShapeType="1"/>
              </p:cNvSpPr>
              <p:nvPr>
                <p:custDataLst>
                  <p:tags r:id="rId175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4" name="Line 2114"/>
              <p:cNvSpPr>
                <a:spLocks noChangeShapeType="1"/>
              </p:cNvSpPr>
              <p:nvPr>
                <p:custDataLst>
                  <p:tags r:id="rId176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5" name="Line 2115"/>
              <p:cNvSpPr>
                <a:spLocks noChangeShapeType="1"/>
              </p:cNvSpPr>
              <p:nvPr>
                <p:custDataLst>
                  <p:tags r:id="rId177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6" name="Line 2116"/>
              <p:cNvSpPr>
                <a:spLocks noChangeShapeType="1"/>
              </p:cNvSpPr>
              <p:nvPr>
                <p:custDataLst>
                  <p:tags r:id="rId178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7" name="Line 2117"/>
              <p:cNvSpPr>
                <a:spLocks noChangeShapeType="1"/>
              </p:cNvSpPr>
              <p:nvPr>
                <p:custDataLst>
                  <p:tags r:id="rId179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8" name="Line 2118"/>
              <p:cNvSpPr>
                <a:spLocks noChangeShapeType="1"/>
              </p:cNvSpPr>
              <p:nvPr>
                <p:custDataLst>
                  <p:tags r:id="rId180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9" name="Line 2119"/>
              <p:cNvSpPr>
                <a:spLocks noChangeShapeType="1"/>
              </p:cNvSpPr>
              <p:nvPr>
                <p:custDataLst>
                  <p:tags r:id="rId181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0" name="Line 2120"/>
              <p:cNvSpPr>
                <a:spLocks noChangeShapeType="1"/>
              </p:cNvSpPr>
              <p:nvPr>
                <p:custDataLst>
                  <p:tags r:id="rId182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1" name="Line 2121"/>
              <p:cNvSpPr>
                <a:spLocks noChangeShapeType="1"/>
              </p:cNvSpPr>
              <p:nvPr>
                <p:custDataLst>
                  <p:tags r:id="rId183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2" name="Line 2122"/>
              <p:cNvSpPr>
                <a:spLocks noChangeShapeType="1"/>
              </p:cNvSpPr>
              <p:nvPr>
                <p:custDataLst>
                  <p:tags r:id="rId184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3" name="Line 2123"/>
              <p:cNvSpPr>
                <a:spLocks noChangeShapeType="1"/>
              </p:cNvSpPr>
              <p:nvPr>
                <p:custDataLst>
                  <p:tags r:id="rId185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4" name="Line 2124"/>
              <p:cNvSpPr>
                <a:spLocks noChangeShapeType="1"/>
              </p:cNvSpPr>
              <p:nvPr>
                <p:custDataLst>
                  <p:tags r:id="rId186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5" name="Line 2125"/>
              <p:cNvSpPr>
                <a:spLocks noChangeShapeType="1"/>
              </p:cNvSpPr>
              <p:nvPr>
                <p:custDataLst>
                  <p:tags r:id="rId187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6" name="Line 2126"/>
              <p:cNvSpPr>
                <a:spLocks noChangeShapeType="1"/>
              </p:cNvSpPr>
              <p:nvPr>
                <p:custDataLst>
                  <p:tags r:id="rId188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7" name="Line 2127"/>
              <p:cNvSpPr>
                <a:spLocks noChangeShapeType="1"/>
              </p:cNvSpPr>
              <p:nvPr>
                <p:custDataLst>
                  <p:tags r:id="rId189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8" name="Line 2128"/>
              <p:cNvSpPr>
                <a:spLocks noChangeShapeType="1"/>
              </p:cNvSpPr>
              <p:nvPr>
                <p:custDataLst>
                  <p:tags r:id="rId190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9" name="Line 2129"/>
              <p:cNvSpPr>
                <a:spLocks noChangeShapeType="1"/>
              </p:cNvSpPr>
              <p:nvPr>
                <p:custDataLst>
                  <p:tags r:id="rId191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0" name="Line 2130"/>
              <p:cNvSpPr>
                <a:spLocks noChangeShapeType="1"/>
              </p:cNvSpPr>
              <p:nvPr>
                <p:custDataLst>
                  <p:tags r:id="rId192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1" name="Line 2131"/>
              <p:cNvSpPr>
                <a:spLocks noChangeShapeType="1"/>
              </p:cNvSpPr>
              <p:nvPr>
                <p:custDataLst>
                  <p:tags r:id="rId193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2" name="Line 2132"/>
              <p:cNvSpPr>
                <a:spLocks noChangeShapeType="1"/>
              </p:cNvSpPr>
              <p:nvPr>
                <p:custDataLst>
                  <p:tags r:id="rId194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3" name="Line 2133"/>
              <p:cNvSpPr>
                <a:spLocks noChangeShapeType="1"/>
              </p:cNvSpPr>
              <p:nvPr>
                <p:custDataLst>
                  <p:tags r:id="rId195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4" name="Line 2134"/>
              <p:cNvSpPr>
                <a:spLocks noChangeShapeType="1"/>
              </p:cNvSpPr>
              <p:nvPr>
                <p:custDataLst>
                  <p:tags r:id="rId196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5" name="Line 2135"/>
              <p:cNvSpPr>
                <a:spLocks noChangeShapeType="1"/>
              </p:cNvSpPr>
              <p:nvPr>
                <p:custDataLst>
                  <p:tags r:id="rId197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6" name="Line 2136"/>
              <p:cNvSpPr>
                <a:spLocks noChangeShapeType="1"/>
              </p:cNvSpPr>
              <p:nvPr>
                <p:custDataLst>
                  <p:tags r:id="rId198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7" name="Line 2137"/>
              <p:cNvSpPr>
                <a:spLocks noChangeShapeType="1"/>
              </p:cNvSpPr>
              <p:nvPr>
                <p:custDataLst>
                  <p:tags r:id="rId199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8" name="Line 2138"/>
              <p:cNvSpPr>
                <a:spLocks noChangeShapeType="1"/>
              </p:cNvSpPr>
              <p:nvPr>
                <p:custDataLst>
                  <p:tags r:id="rId200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9" name="Line 2139"/>
              <p:cNvSpPr>
                <a:spLocks noChangeShapeType="1"/>
              </p:cNvSpPr>
              <p:nvPr>
                <p:custDataLst>
                  <p:tags r:id="rId201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0" name="Line 2140"/>
              <p:cNvSpPr>
                <a:spLocks noChangeShapeType="1"/>
              </p:cNvSpPr>
              <p:nvPr>
                <p:custDataLst>
                  <p:tags r:id="rId202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1" name="Line 2141"/>
              <p:cNvSpPr>
                <a:spLocks noChangeShapeType="1"/>
              </p:cNvSpPr>
              <p:nvPr>
                <p:custDataLst>
                  <p:tags r:id="rId203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2" name="Line 2142"/>
              <p:cNvSpPr>
                <a:spLocks noChangeShapeType="1"/>
              </p:cNvSpPr>
              <p:nvPr>
                <p:custDataLst>
                  <p:tags r:id="rId204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3" name="Line 2143"/>
              <p:cNvSpPr>
                <a:spLocks noChangeShapeType="1"/>
              </p:cNvSpPr>
              <p:nvPr>
                <p:custDataLst>
                  <p:tags r:id="rId205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4" name="Line 2144"/>
              <p:cNvSpPr>
                <a:spLocks noChangeShapeType="1"/>
              </p:cNvSpPr>
              <p:nvPr>
                <p:custDataLst>
                  <p:tags r:id="rId206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5" name="Line 2145"/>
              <p:cNvSpPr>
                <a:spLocks noChangeShapeType="1"/>
              </p:cNvSpPr>
              <p:nvPr>
                <p:custDataLst>
                  <p:tags r:id="rId207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6" name="Line 2146"/>
              <p:cNvSpPr>
                <a:spLocks noChangeShapeType="1"/>
              </p:cNvSpPr>
              <p:nvPr>
                <p:custDataLst>
                  <p:tags r:id="rId208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7" name="Line 2147"/>
              <p:cNvSpPr>
                <a:spLocks noChangeShapeType="1"/>
              </p:cNvSpPr>
              <p:nvPr>
                <p:custDataLst>
                  <p:tags r:id="rId209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8" name="Line 2148"/>
              <p:cNvSpPr>
                <a:spLocks noChangeShapeType="1"/>
              </p:cNvSpPr>
              <p:nvPr>
                <p:custDataLst>
                  <p:tags r:id="rId210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9" name="Line 2149"/>
              <p:cNvSpPr>
                <a:spLocks noChangeShapeType="1"/>
              </p:cNvSpPr>
              <p:nvPr>
                <p:custDataLst>
                  <p:tags r:id="rId211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0" name="Line 2150"/>
              <p:cNvSpPr>
                <a:spLocks noChangeShapeType="1"/>
              </p:cNvSpPr>
              <p:nvPr>
                <p:custDataLst>
                  <p:tags r:id="rId212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1" name="Line 2151"/>
              <p:cNvSpPr>
                <a:spLocks noChangeShapeType="1"/>
              </p:cNvSpPr>
              <p:nvPr>
                <p:custDataLst>
                  <p:tags r:id="rId213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2" name="Line 2152"/>
              <p:cNvSpPr>
                <a:spLocks noChangeShapeType="1"/>
              </p:cNvSpPr>
              <p:nvPr>
                <p:custDataLst>
                  <p:tags r:id="rId214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3" name="Line 2153"/>
              <p:cNvSpPr>
                <a:spLocks noChangeShapeType="1"/>
              </p:cNvSpPr>
              <p:nvPr>
                <p:custDataLst>
                  <p:tags r:id="rId215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4" name="Line 2154"/>
              <p:cNvSpPr>
                <a:spLocks noChangeShapeType="1"/>
              </p:cNvSpPr>
              <p:nvPr>
                <p:custDataLst>
                  <p:tags r:id="rId216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5" name="Line 2155"/>
              <p:cNvSpPr>
                <a:spLocks noChangeShapeType="1"/>
              </p:cNvSpPr>
              <p:nvPr>
                <p:custDataLst>
                  <p:tags r:id="rId217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6" name="Line 2156"/>
              <p:cNvSpPr>
                <a:spLocks noChangeShapeType="1"/>
              </p:cNvSpPr>
              <p:nvPr>
                <p:custDataLst>
                  <p:tags r:id="rId218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7" name="Line 2157"/>
              <p:cNvSpPr>
                <a:spLocks noChangeShapeType="1"/>
              </p:cNvSpPr>
              <p:nvPr>
                <p:custDataLst>
                  <p:tags r:id="rId219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8" name="Line 2158"/>
              <p:cNvSpPr>
                <a:spLocks noChangeShapeType="1"/>
              </p:cNvSpPr>
              <p:nvPr>
                <p:custDataLst>
                  <p:tags r:id="rId220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9" name="Line 2159"/>
              <p:cNvSpPr>
                <a:spLocks noChangeShapeType="1"/>
              </p:cNvSpPr>
              <p:nvPr>
                <p:custDataLst>
                  <p:tags r:id="rId221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0" name="Line 2160"/>
              <p:cNvSpPr>
                <a:spLocks noChangeShapeType="1"/>
              </p:cNvSpPr>
              <p:nvPr>
                <p:custDataLst>
                  <p:tags r:id="rId222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1" name="Line 2161"/>
              <p:cNvSpPr>
                <a:spLocks noChangeShapeType="1"/>
              </p:cNvSpPr>
              <p:nvPr>
                <p:custDataLst>
                  <p:tags r:id="rId223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2" name="Line 2162"/>
              <p:cNvSpPr>
                <a:spLocks noChangeShapeType="1"/>
              </p:cNvSpPr>
              <p:nvPr>
                <p:custDataLst>
                  <p:tags r:id="rId224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3" name="Line 2163"/>
              <p:cNvSpPr>
                <a:spLocks noChangeShapeType="1"/>
              </p:cNvSpPr>
              <p:nvPr>
                <p:custDataLst>
                  <p:tags r:id="rId225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4" name="Line 2164"/>
              <p:cNvSpPr>
                <a:spLocks noChangeShapeType="1"/>
              </p:cNvSpPr>
              <p:nvPr>
                <p:custDataLst>
                  <p:tags r:id="rId226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5" name="Line 2165"/>
              <p:cNvSpPr>
                <a:spLocks noChangeShapeType="1"/>
              </p:cNvSpPr>
              <p:nvPr>
                <p:custDataLst>
                  <p:tags r:id="rId227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6" name="Line 2166"/>
              <p:cNvSpPr>
                <a:spLocks noChangeShapeType="1"/>
              </p:cNvSpPr>
              <p:nvPr>
                <p:custDataLst>
                  <p:tags r:id="rId228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7" name="Line 2167"/>
              <p:cNvSpPr>
                <a:spLocks noChangeShapeType="1"/>
              </p:cNvSpPr>
              <p:nvPr>
                <p:custDataLst>
                  <p:tags r:id="rId229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8" name="Line 2168"/>
              <p:cNvSpPr>
                <a:spLocks noChangeShapeType="1"/>
              </p:cNvSpPr>
              <p:nvPr>
                <p:custDataLst>
                  <p:tags r:id="rId230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9" name="Line 2169"/>
              <p:cNvSpPr>
                <a:spLocks noChangeShapeType="1"/>
              </p:cNvSpPr>
              <p:nvPr>
                <p:custDataLst>
                  <p:tags r:id="rId231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0" name="Line 2170"/>
              <p:cNvSpPr>
                <a:spLocks noChangeShapeType="1"/>
              </p:cNvSpPr>
              <p:nvPr>
                <p:custDataLst>
                  <p:tags r:id="rId232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1" name="Line 2171"/>
              <p:cNvSpPr>
                <a:spLocks noChangeShapeType="1"/>
              </p:cNvSpPr>
              <p:nvPr>
                <p:custDataLst>
                  <p:tags r:id="rId233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2" name="Line 2172"/>
              <p:cNvSpPr>
                <a:spLocks noChangeShapeType="1"/>
              </p:cNvSpPr>
              <p:nvPr>
                <p:custDataLst>
                  <p:tags r:id="rId234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3" name="Line 2173"/>
              <p:cNvSpPr>
                <a:spLocks noChangeShapeType="1"/>
              </p:cNvSpPr>
              <p:nvPr>
                <p:custDataLst>
                  <p:tags r:id="rId235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4" name="Line 2174"/>
              <p:cNvSpPr>
                <a:spLocks noChangeShapeType="1"/>
              </p:cNvSpPr>
              <p:nvPr>
                <p:custDataLst>
                  <p:tags r:id="rId236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5" name="Line 2175"/>
              <p:cNvSpPr>
                <a:spLocks noChangeShapeType="1"/>
              </p:cNvSpPr>
              <p:nvPr>
                <p:custDataLst>
                  <p:tags r:id="rId237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6" name="Line 2176"/>
              <p:cNvSpPr>
                <a:spLocks noChangeShapeType="1"/>
              </p:cNvSpPr>
              <p:nvPr>
                <p:custDataLst>
                  <p:tags r:id="rId238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7" name="Line 2177"/>
              <p:cNvSpPr>
                <a:spLocks noChangeShapeType="1"/>
              </p:cNvSpPr>
              <p:nvPr>
                <p:custDataLst>
                  <p:tags r:id="rId239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8" name="Line 2178"/>
              <p:cNvSpPr>
                <a:spLocks noChangeShapeType="1"/>
              </p:cNvSpPr>
              <p:nvPr>
                <p:custDataLst>
                  <p:tags r:id="rId240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9" name="Line 2179"/>
              <p:cNvSpPr>
                <a:spLocks noChangeShapeType="1"/>
              </p:cNvSpPr>
              <p:nvPr>
                <p:custDataLst>
                  <p:tags r:id="rId241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0" name="Line 2180"/>
              <p:cNvSpPr>
                <a:spLocks noChangeShapeType="1"/>
              </p:cNvSpPr>
              <p:nvPr>
                <p:custDataLst>
                  <p:tags r:id="rId242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1" name="Line 2181"/>
              <p:cNvSpPr>
                <a:spLocks noChangeShapeType="1"/>
              </p:cNvSpPr>
              <p:nvPr>
                <p:custDataLst>
                  <p:tags r:id="rId243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2" name="Line 2182"/>
              <p:cNvSpPr>
                <a:spLocks noChangeShapeType="1"/>
              </p:cNvSpPr>
              <p:nvPr>
                <p:custDataLst>
                  <p:tags r:id="rId244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3" name="Line 2183"/>
              <p:cNvSpPr>
                <a:spLocks noChangeShapeType="1"/>
              </p:cNvSpPr>
              <p:nvPr>
                <p:custDataLst>
                  <p:tags r:id="rId245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4" name="Line 2184"/>
              <p:cNvSpPr>
                <a:spLocks noChangeShapeType="1"/>
              </p:cNvSpPr>
              <p:nvPr>
                <p:custDataLst>
                  <p:tags r:id="rId246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5" name="Line 2185"/>
              <p:cNvSpPr>
                <a:spLocks noChangeShapeType="1"/>
              </p:cNvSpPr>
              <p:nvPr>
                <p:custDataLst>
                  <p:tags r:id="rId247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6" name="Freeform 2186"/>
              <p:cNvSpPr>
                <a:spLocks/>
              </p:cNvSpPr>
              <p:nvPr>
                <p:custDataLst>
                  <p:tags r:id="rId248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7" name="Freeform 2187"/>
              <p:cNvSpPr>
                <a:spLocks/>
              </p:cNvSpPr>
              <p:nvPr>
                <p:custDataLst>
                  <p:tags r:id="rId249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8" name="Line 2188"/>
              <p:cNvSpPr>
                <a:spLocks noChangeShapeType="1"/>
              </p:cNvSpPr>
              <p:nvPr>
                <p:custDataLst>
                  <p:tags r:id="rId250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9" name="Line 2189"/>
              <p:cNvSpPr>
                <a:spLocks noChangeShapeType="1"/>
              </p:cNvSpPr>
              <p:nvPr>
                <p:custDataLst>
                  <p:tags r:id="rId251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0" name="Line 2190"/>
              <p:cNvSpPr>
                <a:spLocks noChangeShapeType="1"/>
              </p:cNvSpPr>
              <p:nvPr>
                <p:custDataLst>
                  <p:tags r:id="rId252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1" name="Line 2191"/>
              <p:cNvSpPr>
                <a:spLocks noChangeShapeType="1"/>
              </p:cNvSpPr>
              <p:nvPr>
                <p:custDataLst>
                  <p:tags r:id="rId253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2" name="Line 2192"/>
              <p:cNvSpPr>
                <a:spLocks noChangeShapeType="1"/>
              </p:cNvSpPr>
              <p:nvPr>
                <p:custDataLst>
                  <p:tags r:id="rId254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3" name="Line 2193"/>
              <p:cNvSpPr>
                <a:spLocks noChangeShapeType="1"/>
              </p:cNvSpPr>
              <p:nvPr>
                <p:custDataLst>
                  <p:tags r:id="rId255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4" name="Line 2194"/>
              <p:cNvSpPr>
                <a:spLocks noChangeShapeType="1"/>
              </p:cNvSpPr>
              <p:nvPr>
                <p:custDataLst>
                  <p:tags r:id="rId256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5" name="Line 2195"/>
              <p:cNvSpPr>
                <a:spLocks noChangeShapeType="1"/>
              </p:cNvSpPr>
              <p:nvPr>
                <p:custDataLst>
                  <p:tags r:id="rId257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6" name="Line 2196"/>
              <p:cNvSpPr>
                <a:spLocks noChangeShapeType="1"/>
              </p:cNvSpPr>
              <p:nvPr>
                <p:custDataLst>
                  <p:tags r:id="rId258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7" name="Line 2197"/>
              <p:cNvSpPr>
                <a:spLocks noChangeShapeType="1"/>
              </p:cNvSpPr>
              <p:nvPr>
                <p:custDataLst>
                  <p:tags r:id="rId259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8" name="Line 2198"/>
              <p:cNvSpPr>
                <a:spLocks noChangeShapeType="1"/>
              </p:cNvSpPr>
              <p:nvPr>
                <p:custDataLst>
                  <p:tags r:id="rId260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9" name="Line 2199"/>
              <p:cNvSpPr>
                <a:spLocks noChangeShapeType="1"/>
              </p:cNvSpPr>
              <p:nvPr>
                <p:custDataLst>
                  <p:tags r:id="rId261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0" name="Line 2200"/>
              <p:cNvSpPr>
                <a:spLocks noChangeShapeType="1"/>
              </p:cNvSpPr>
              <p:nvPr>
                <p:custDataLst>
                  <p:tags r:id="rId262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1" name="Line 2201"/>
              <p:cNvSpPr>
                <a:spLocks noChangeShapeType="1"/>
              </p:cNvSpPr>
              <p:nvPr>
                <p:custDataLst>
                  <p:tags r:id="rId263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2" name="Line 2202"/>
              <p:cNvSpPr>
                <a:spLocks noChangeShapeType="1"/>
              </p:cNvSpPr>
              <p:nvPr>
                <p:custDataLst>
                  <p:tags r:id="rId264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3" name="Line 2203"/>
              <p:cNvSpPr>
                <a:spLocks noChangeShapeType="1"/>
              </p:cNvSpPr>
              <p:nvPr>
                <p:custDataLst>
                  <p:tags r:id="rId265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4" name="Line 2204"/>
              <p:cNvSpPr>
                <a:spLocks noChangeShapeType="1"/>
              </p:cNvSpPr>
              <p:nvPr>
                <p:custDataLst>
                  <p:tags r:id="rId266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5" name="Line 2205"/>
              <p:cNvSpPr>
                <a:spLocks noChangeShapeType="1"/>
              </p:cNvSpPr>
              <p:nvPr>
                <p:custDataLst>
                  <p:tags r:id="rId267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" name="Line 2206"/>
              <p:cNvSpPr>
                <a:spLocks noChangeShapeType="1"/>
              </p:cNvSpPr>
              <p:nvPr>
                <p:custDataLst>
                  <p:tags r:id="rId268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" name="Line 2207"/>
              <p:cNvSpPr>
                <a:spLocks noChangeShapeType="1"/>
              </p:cNvSpPr>
              <p:nvPr>
                <p:custDataLst>
                  <p:tags r:id="rId269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" name="Line 2208"/>
              <p:cNvSpPr>
                <a:spLocks noChangeShapeType="1"/>
              </p:cNvSpPr>
              <p:nvPr>
                <p:custDataLst>
                  <p:tags r:id="rId270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" name="Line 2209"/>
              <p:cNvSpPr>
                <a:spLocks noChangeShapeType="1"/>
              </p:cNvSpPr>
              <p:nvPr>
                <p:custDataLst>
                  <p:tags r:id="rId271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" name="Line 2210"/>
              <p:cNvSpPr>
                <a:spLocks noChangeShapeType="1"/>
              </p:cNvSpPr>
              <p:nvPr>
                <p:custDataLst>
                  <p:tags r:id="rId272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" name="Line 2211"/>
              <p:cNvSpPr>
                <a:spLocks noChangeShapeType="1"/>
              </p:cNvSpPr>
              <p:nvPr>
                <p:custDataLst>
                  <p:tags r:id="rId273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" name="Line 2212"/>
              <p:cNvSpPr>
                <a:spLocks noChangeShapeType="1"/>
              </p:cNvSpPr>
              <p:nvPr>
                <p:custDataLst>
                  <p:tags r:id="rId274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" name="Line 2213"/>
              <p:cNvSpPr>
                <a:spLocks noChangeShapeType="1"/>
              </p:cNvSpPr>
              <p:nvPr>
                <p:custDataLst>
                  <p:tags r:id="rId275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" name="Line 2214"/>
              <p:cNvSpPr>
                <a:spLocks noChangeShapeType="1"/>
              </p:cNvSpPr>
              <p:nvPr>
                <p:custDataLst>
                  <p:tags r:id="rId276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" name="Line 2215"/>
              <p:cNvSpPr>
                <a:spLocks noChangeShapeType="1"/>
              </p:cNvSpPr>
              <p:nvPr>
                <p:custDataLst>
                  <p:tags r:id="rId277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6" name="Line 2216"/>
              <p:cNvSpPr>
                <a:spLocks noChangeShapeType="1"/>
              </p:cNvSpPr>
              <p:nvPr>
                <p:custDataLst>
                  <p:tags r:id="rId278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7" name="Line 2217"/>
              <p:cNvSpPr>
                <a:spLocks noChangeShapeType="1"/>
              </p:cNvSpPr>
              <p:nvPr>
                <p:custDataLst>
                  <p:tags r:id="rId279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8" name="Line 2218"/>
              <p:cNvSpPr>
                <a:spLocks noChangeShapeType="1"/>
              </p:cNvSpPr>
              <p:nvPr>
                <p:custDataLst>
                  <p:tags r:id="rId280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9" name="Line 2219"/>
              <p:cNvSpPr>
                <a:spLocks noChangeShapeType="1"/>
              </p:cNvSpPr>
              <p:nvPr>
                <p:custDataLst>
                  <p:tags r:id="rId281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0" name="Line 2220"/>
              <p:cNvSpPr>
                <a:spLocks noChangeShapeType="1"/>
              </p:cNvSpPr>
              <p:nvPr>
                <p:custDataLst>
                  <p:tags r:id="rId282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1" name="Line 2221"/>
              <p:cNvSpPr>
                <a:spLocks noChangeShapeType="1"/>
              </p:cNvSpPr>
              <p:nvPr>
                <p:custDataLst>
                  <p:tags r:id="rId283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2" name="Line 2222"/>
              <p:cNvSpPr>
                <a:spLocks noChangeShapeType="1"/>
              </p:cNvSpPr>
              <p:nvPr>
                <p:custDataLst>
                  <p:tags r:id="rId284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3" name="Line 2223"/>
              <p:cNvSpPr>
                <a:spLocks noChangeShapeType="1"/>
              </p:cNvSpPr>
              <p:nvPr>
                <p:custDataLst>
                  <p:tags r:id="rId285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4" name="Line 2224"/>
              <p:cNvSpPr>
                <a:spLocks noChangeShapeType="1"/>
              </p:cNvSpPr>
              <p:nvPr>
                <p:custDataLst>
                  <p:tags r:id="rId286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5" name="Line 2225"/>
              <p:cNvSpPr>
                <a:spLocks noChangeShapeType="1"/>
              </p:cNvSpPr>
              <p:nvPr>
                <p:custDataLst>
                  <p:tags r:id="rId287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6" name="Line 2226"/>
              <p:cNvSpPr>
                <a:spLocks noChangeShapeType="1"/>
              </p:cNvSpPr>
              <p:nvPr>
                <p:custDataLst>
                  <p:tags r:id="rId288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7" name="Line 2227"/>
              <p:cNvSpPr>
                <a:spLocks noChangeShapeType="1"/>
              </p:cNvSpPr>
              <p:nvPr>
                <p:custDataLst>
                  <p:tags r:id="rId289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8" name="Line 2228"/>
              <p:cNvSpPr>
                <a:spLocks noChangeShapeType="1"/>
              </p:cNvSpPr>
              <p:nvPr>
                <p:custDataLst>
                  <p:tags r:id="rId290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9" name="Line 2229"/>
              <p:cNvSpPr>
                <a:spLocks noChangeShapeType="1"/>
              </p:cNvSpPr>
              <p:nvPr>
                <p:custDataLst>
                  <p:tags r:id="rId291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0" name="Line 2230"/>
              <p:cNvSpPr>
                <a:spLocks noChangeShapeType="1"/>
              </p:cNvSpPr>
              <p:nvPr>
                <p:custDataLst>
                  <p:tags r:id="rId292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1" name="Line 2231"/>
              <p:cNvSpPr>
                <a:spLocks noChangeShapeType="1"/>
              </p:cNvSpPr>
              <p:nvPr>
                <p:custDataLst>
                  <p:tags r:id="rId293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2" name="Line 2232"/>
              <p:cNvSpPr>
                <a:spLocks noChangeShapeType="1"/>
              </p:cNvSpPr>
              <p:nvPr>
                <p:custDataLst>
                  <p:tags r:id="rId294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3" name="Line 2233"/>
              <p:cNvSpPr>
                <a:spLocks noChangeShapeType="1"/>
              </p:cNvSpPr>
              <p:nvPr>
                <p:custDataLst>
                  <p:tags r:id="rId295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4" name="Line 2234"/>
              <p:cNvSpPr>
                <a:spLocks noChangeShapeType="1"/>
              </p:cNvSpPr>
              <p:nvPr>
                <p:custDataLst>
                  <p:tags r:id="rId296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5" name="Line 2235"/>
              <p:cNvSpPr>
                <a:spLocks noChangeShapeType="1"/>
              </p:cNvSpPr>
              <p:nvPr>
                <p:custDataLst>
                  <p:tags r:id="rId297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6" name="Line 2236"/>
              <p:cNvSpPr>
                <a:spLocks noChangeShapeType="1"/>
              </p:cNvSpPr>
              <p:nvPr>
                <p:custDataLst>
                  <p:tags r:id="rId298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7" name="Line 2237"/>
              <p:cNvSpPr>
                <a:spLocks noChangeShapeType="1"/>
              </p:cNvSpPr>
              <p:nvPr>
                <p:custDataLst>
                  <p:tags r:id="rId299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8" name="Line 2238"/>
              <p:cNvSpPr>
                <a:spLocks noChangeShapeType="1"/>
              </p:cNvSpPr>
              <p:nvPr>
                <p:custDataLst>
                  <p:tags r:id="rId300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9" name="Line 2239"/>
              <p:cNvSpPr>
                <a:spLocks noChangeShapeType="1"/>
              </p:cNvSpPr>
              <p:nvPr>
                <p:custDataLst>
                  <p:tags r:id="rId301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0" name="Line 2240"/>
              <p:cNvSpPr>
                <a:spLocks noChangeShapeType="1"/>
              </p:cNvSpPr>
              <p:nvPr>
                <p:custDataLst>
                  <p:tags r:id="rId302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1" name="Line 2241"/>
              <p:cNvSpPr>
                <a:spLocks noChangeShapeType="1"/>
              </p:cNvSpPr>
              <p:nvPr>
                <p:custDataLst>
                  <p:tags r:id="rId303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2" name="Line 2242"/>
              <p:cNvSpPr>
                <a:spLocks noChangeShapeType="1"/>
              </p:cNvSpPr>
              <p:nvPr>
                <p:custDataLst>
                  <p:tags r:id="rId304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3" name="Line 2243"/>
              <p:cNvSpPr>
                <a:spLocks noChangeShapeType="1"/>
              </p:cNvSpPr>
              <p:nvPr>
                <p:custDataLst>
                  <p:tags r:id="rId305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4" name="Line 2244"/>
              <p:cNvSpPr>
                <a:spLocks noChangeShapeType="1"/>
              </p:cNvSpPr>
              <p:nvPr>
                <p:custDataLst>
                  <p:tags r:id="rId306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5" name="Line 2245"/>
              <p:cNvSpPr>
                <a:spLocks noChangeShapeType="1"/>
              </p:cNvSpPr>
              <p:nvPr>
                <p:custDataLst>
                  <p:tags r:id="rId307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6" name="Line 2246"/>
              <p:cNvSpPr>
                <a:spLocks noChangeShapeType="1"/>
              </p:cNvSpPr>
              <p:nvPr>
                <p:custDataLst>
                  <p:tags r:id="rId308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7" name="Line 2247"/>
              <p:cNvSpPr>
                <a:spLocks noChangeShapeType="1"/>
              </p:cNvSpPr>
              <p:nvPr>
                <p:custDataLst>
                  <p:tags r:id="rId309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8" name="Line 2248"/>
              <p:cNvSpPr>
                <a:spLocks noChangeShapeType="1"/>
              </p:cNvSpPr>
              <p:nvPr>
                <p:custDataLst>
                  <p:tags r:id="rId310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9" name="Line 2249"/>
              <p:cNvSpPr>
                <a:spLocks noChangeShapeType="1"/>
              </p:cNvSpPr>
              <p:nvPr>
                <p:custDataLst>
                  <p:tags r:id="rId311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" name="Freeform 2250"/>
              <p:cNvSpPr>
                <a:spLocks/>
              </p:cNvSpPr>
              <p:nvPr>
                <p:custDataLst>
                  <p:tags r:id="rId312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1" name="Freeform 2251"/>
              <p:cNvSpPr>
                <a:spLocks/>
              </p:cNvSpPr>
              <p:nvPr>
                <p:custDataLst>
                  <p:tags r:id="rId313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2" name="Freeform 2252"/>
              <p:cNvSpPr>
                <a:spLocks/>
              </p:cNvSpPr>
              <p:nvPr>
                <p:custDataLst>
                  <p:tags r:id="rId314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3" name="Line 2253"/>
              <p:cNvSpPr>
                <a:spLocks noChangeShapeType="1"/>
              </p:cNvSpPr>
              <p:nvPr>
                <p:custDataLst>
                  <p:tags r:id="rId315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4" name="Line 2254"/>
              <p:cNvSpPr>
                <a:spLocks noChangeShapeType="1"/>
              </p:cNvSpPr>
              <p:nvPr>
                <p:custDataLst>
                  <p:tags r:id="rId316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5" name="Line 2255"/>
              <p:cNvSpPr>
                <a:spLocks noChangeShapeType="1"/>
              </p:cNvSpPr>
              <p:nvPr>
                <p:custDataLst>
                  <p:tags r:id="rId317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6" name="Line 2256"/>
              <p:cNvSpPr>
                <a:spLocks noChangeShapeType="1"/>
              </p:cNvSpPr>
              <p:nvPr>
                <p:custDataLst>
                  <p:tags r:id="rId318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7" name="Line 2257"/>
              <p:cNvSpPr>
                <a:spLocks noChangeShapeType="1"/>
              </p:cNvSpPr>
              <p:nvPr>
                <p:custDataLst>
                  <p:tags r:id="rId319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8" name="Line 2258"/>
              <p:cNvSpPr>
                <a:spLocks noChangeShapeType="1"/>
              </p:cNvSpPr>
              <p:nvPr>
                <p:custDataLst>
                  <p:tags r:id="rId320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9" name="Line 2259"/>
              <p:cNvSpPr>
                <a:spLocks noChangeShapeType="1"/>
              </p:cNvSpPr>
              <p:nvPr>
                <p:custDataLst>
                  <p:tags r:id="rId321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0" name="Line 2260"/>
              <p:cNvSpPr>
                <a:spLocks noChangeShapeType="1"/>
              </p:cNvSpPr>
              <p:nvPr>
                <p:custDataLst>
                  <p:tags r:id="rId322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1" name="Line 2261"/>
              <p:cNvSpPr>
                <a:spLocks noChangeShapeType="1"/>
              </p:cNvSpPr>
              <p:nvPr>
                <p:custDataLst>
                  <p:tags r:id="rId323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2" name="Line 2262"/>
              <p:cNvSpPr>
                <a:spLocks noChangeShapeType="1"/>
              </p:cNvSpPr>
              <p:nvPr>
                <p:custDataLst>
                  <p:tags r:id="rId324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3" name="Line 2263"/>
              <p:cNvSpPr>
                <a:spLocks noChangeShapeType="1"/>
              </p:cNvSpPr>
              <p:nvPr>
                <p:custDataLst>
                  <p:tags r:id="rId325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4" name="Line 2264"/>
              <p:cNvSpPr>
                <a:spLocks noChangeShapeType="1"/>
              </p:cNvSpPr>
              <p:nvPr>
                <p:custDataLst>
                  <p:tags r:id="rId326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5" name="Line 2265"/>
              <p:cNvSpPr>
                <a:spLocks noChangeShapeType="1"/>
              </p:cNvSpPr>
              <p:nvPr>
                <p:custDataLst>
                  <p:tags r:id="rId327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6" name="Line 2266"/>
              <p:cNvSpPr>
                <a:spLocks noChangeShapeType="1"/>
              </p:cNvSpPr>
              <p:nvPr>
                <p:custDataLst>
                  <p:tags r:id="rId328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7" name="Line 2267"/>
              <p:cNvSpPr>
                <a:spLocks noChangeShapeType="1"/>
              </p:cNvSpPr>
              <p:nvPr>
                <p:custDataLst>
                  <p:tags r:id="rId329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8" name="Line 2268"/>
              <p:cNvSpPr>
                <a:spLocks noChangeShapeType="1"/>
              </p:cNvSpPr>
              <p:nvPr>
                <p:custDataLst>
                  <p:tags r:id="rId330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9" name="Line 2269"/>
              <p:cNvSpPr>
                <a:spLocks noChangeShapeType="1"/>
              </p:cNvSpPr>
              <p:nvPr>
                <p:custDataLst>
                  <p:tags r:id="rId331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0" name="Line 2270"/>
              <p:cNvSpPr>
                <a:spLocks noChangeShapeType="1"/>
              </p:cNvSpPr>
              <p:nvPr>
                <p:custDataLst>
                  <p:tags r:id="rId332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1" name="Line 2271"/>
              <p:cNvSpPr>
                <a:spLocks noChangeShapeType="1"/>
              </p:cNvSpPr>
              <p:nvPr>
                <p:custDataLst>
                  <p:tags r:id="rId333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2" name="Line 2272"/>
              <p:cNvSpPr>
                <a:spLocks noChangeShapeType="1"/>
              </p:cNvSpPr>
              <p:nvPr>
                <p:custDataLst>
                  <p:tags r:id="rId334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3" name="Line 2273"/>
              <p:cNvSpPr>
                <a:spLocks noChangeShapeType="1"/>
              </p:cNvSpPr>
              <p:nvPr>
                <p:custDataLst>
                  <p:tags r:id="rId335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4" name="Line 2274"/>
              <p:cNvSpPr>
                <a:spLocks noChangeShapeType="1"/>
              </p:cNvSpPr>
              <p:nvPr>
                <p:custDataLst>
                  <p:tags r:id="rId336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5" name="Line 2275"/>
              <p:cNvSpPr>
                <a:spLocks noChangeShapeType="1"/>
              </p:cNvSpPr>
              <p:nvPr>
                <p:custDataLst>
                  <p:tags r:id="rId337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6" name="Line 2276"/>
              <p:cNvSpPr>
                <a:spLocks noChangeShapeType="1"/>
              </p:cNvSpPr>
              <p:nvPr>
                <p:custDataLst>
                  <p:tags r:id="rId338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7" name="Line 2277"/>
              <p:cNvSpPr>
                <a:spLocks noChangeShapeType="1"/>
              </p:cNvSpPr>
              <p:nvPr>
                <p:custDataLst>
                  <p:tags r:id="rId339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8" name="Line 2278"/>
              <p:cNvSpPr>
                <a:spLocks noChangeShapeType="1"/>
              </p:cNvSpPr>
              <p:nvPr>
                <p:custDataLst>
                  <p:tags r:id="rId340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9" name="Line 2279"/>
              <p:cNvSpPr>
                <a:spLocks noChangeShapeType="1"/>
              </p:cNvSpPr>
              <p:nvPr>
                <p:custDataLst>
                  <p:tags r:id="rId341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0" name="Line 2280"/>
              <p:cNvSpPr>
                <a:spLocks noChangeShapeType="1"/>
              </p:cNvSpPr>
              <p:nvPr>
                <p:custDataLst>
                  <p:tags r:id="rId342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1" name="Line 2281"/>
              <p:cNvSpPr>
                <a:spLocks noChangeShapeType="1"/>
              </p:cNvSpPr>
              <p:nvPr>
                <p:custDataLst>
                  <p:tags r:id="rId343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2" name="Line 2282"/>
              <p:cNvSpPr>
                <a:spLocks noChangeShapeType="1"/>
              </p:cNvSpPr>
              <p:nvPr>
                <p:custDataLst>
                  <p:tags r:id="rId344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3" name="Line 2283"/>
              <p:cNvSpPr>
                <a:spLocks noChangeShapeType="1"/>
              </p:cNvSpPr>
              <p:nvPr>
                <p:custDataLst>
                  <p:tags r:id="rId345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4" name="Line 2284"/>
              <p:cNvSpPr>
                <a:spLocks noChangeShapeType="1"/>
              </p:cNvSpPr>
              <p:nvPr>
                <p:custDataLst>
                  <p:tags r:id="rId346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5" name="Line 2285"/>
              <p:cNvSpPr>
                <a:spLocks noChangeShapeType="1"/>
              </p:cNvSpPr>
              <p:nvPr>
                <p:custDataLst>
                  <p:tags r:id="rId347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6" name="Line 2286"/>
              <p:cNvSpPr>
                <a:spLocks noChangeShapeType="1"/>
              </p:cNvSpPr>
              <p:nvPr>
                <p:custDataLst>
                  <p:tags r:id="rId348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7" name="Line 2287"/>
              <p:cNvSpPr>
                <a:spLocks noChangeShapeType="1"/>
              </p:cNvSpPr>
              <p:nvPr>
                <p:custDataLst>
                  <p:tags r:id="rId349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8" name="Line 2288"/>
              <p:cNvSpPr>
                <a:spLocks noChangeShapeType="1"/>
              </p:cNvSpPr>
              <p:nvPr>
                <p:custDataLst>
                  <p:tags r:id="rId350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9" name="Line 2289"/>
              <p:cNvSpPr>
                <a:spLocks noChangeShapeType="1"/>
              </p:cNvSpPr>
              <p:nvPr>
                <p:custDataLst>
                  <p:tags r:id="rId351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0" name="Line 2290"/>
              <p:cNvSpPr>
                <a:spLocks noChangeShapeType="1"/>
              </p:cNvSpPr>
              <p:nvPr>
                <p:custDataLst>
                  <p:tags r:id="rId352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1" name="Line 2291"/>
              <p:cNvSpPr>
                <a:spLocks noChangeShapeType="1"/>
              </p:cNvSpPr>
              <p:nvPr>
                <p:custDataLst>
                  <p:tags r:id="rId353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2" name="Line 2292"/>
              <p:cNvSpPr>
                <a:spLocks noChangeShapeType="1"/>
              </p:cNvSpPr>
              <p:nvPr>
                <p:custDataLst>
                  <p:tags r:id="rId354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3" name="Line 2293"/>
              <p:cNvSpPr>
                <a:spLocks noChangeShapeType="1"/>
              </p:cNvSpPr>
              <p:nvPr>
                <p:custDataLst>
                  <p:tags r:id="rId355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4" name="Line 2294"/>
              <p:cNvSpPr>
                <a:spLocks noChangeShapeType="1"/>
              </p:cNvSpPr>
              <p:nvPr>
                <p:custDataLst>
                  <p:tags r:id="rId356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5" name="Line 2295"/>
              <p:cNvSpPr>
                <a:spLocks noChangeShapeType="1"/>
              </p:cNvSpPr>
              <p:nvPr>
                <p:custDataLst>
                  <p:tags r:id="rId357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6" name="Line 2296"/>
              <p:cNvSpPr>
                <a:spLocks noChangeShapeType="1"/>
              </p:cNvSpPr>
              <p:nvPr>
                <p:custDataLst>
                  <p:tags r:id="rId358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7" name="Line 2297"/>
              <p:cNvSpPr>
                <a:spLocks noChangeShapeType="1"/>
              </p:cNvSpPr>
              <p:nvPr>
                <p:custDataLst>
                  <p:tags r:id="rId359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8" name="Line 2298"/>
              <p:cNvSpPr>
                <a:spLocks noChangeShapeType="1"/>
              </p:cNvSpPr>
              <p:nvPr>
                <p:custDataLst>
                  <p:tags r:id="rId360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9" name="Line 2299"/>
              <p:cNvSpPr>
                <a:spLocks noChangeShapeType="1"/>
              </p:cNvSpPr>
              <p:nvPr>
                <p:custDataLst>
                  <p:tags r:id="rId361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0" name="Line 2300"/>
              <p:cNvSpPr>
                <a:spLocks noChangeShapeType="1"/>
              </p:cNvSpPr>
              <p:nvPr>
                <p:custDataLst>
                  <p:tags r:id="rId362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1" name="Line 2301"/>
              <p:cNvSpPr>
                <a:spLocks noChangeShapeType="1"/>
              </p:cNvSpPr>
              <p:nvPr>
                <p:custDataLst>
                  <p:tags r:id="rId363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2" name="Line 2302"/>
              <p:cNvSpPr>
                <a:spLocks noChangeShapeType="1"/>
              </p:cNvSpPr>
              <p:nvPr>
                <p:custDataLst>
                  <p:tags r:id="rId364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3" name="Line 2303"/>
              <p:cNvSpPr>
                <a:spLocks noChangeShapeType="1"/>
              </p:cNvSpPr>
              <p:nvPr>
                <p:custDataLst>
                  <p:tags r:id="rId365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4" name="Line 2304"/>
              <p:cNvSpPr>
                <a:spLocks noChangeShapeType="1"/>
              </p:cNvSpPr>
              <p:nvPr>
                <p:custDataLst>
                  <p:tags r:id="rId366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5" name="Line 2305"/>
              <p:cNvSpPr>
                <a:spLocks noChangeShapeType="1"/>
              </p:cNvSpPr>
              <p:nvPr>
                <p:custDataLst>
                  <p:tags r:id="rId367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6" name="Line 2306"/>
              <p:cNvSpPr>
                <a:spLocks noChangeShapeType="1"/>
              </p:cNvSpPr>
              <p:nvPr>
                <p:custDataLst>
                  <p:tags r:id="rId368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" name="Line 2307"/>
              <p:cNvSpPr>
                <a:spLocks noChangeShapeType="1"/>
              </p:cNvSpPr>
              <p:nvPr>
                <p:custDataLst>
                  <p:tags r:id="rId369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" name="Line 2308"/>
              <p:cNvSpPr>
                <a:spLocks noChangeShapeType="1"/>
              </p:cNvSpPr>
              <p:nvPr>
                <p:custDataLst>
                  <p:tags r:id="rId370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" name="Line 2309"/>
              <p:cNvSpPr>
                <a:spLocks noChangeShapeType="1"/>
              </p:cNvSpPr>
              <p:nvPr>
                <p:custDataLst>
                  <p:tags r:id="rId371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0" name="Line 2310"/>
              <p:cNvSpPr>
                <a:spLocks noChangeShapeType="1"/>
              </p:cNvSpPr>
              <p:nvPr>
                <p:custDataLst>
                  <p:tags r:id="rId372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" name="Line 2311"/>
              <p:cNvSpPr>
                <a:spLocks noChangeShapeType="1"/>
              </p:cNvSpPr>
              <p:nvPr>
                <p:custDataLst>
                  <p:tags r:id="rId373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" name="Line 2312"/>
              <p:cNvSpPr>
                <a:spLocks noChangeShapeType="1"/>
              </p:cNvSpPr>
              <p:nvPr>
                <p:custDataLst>
                  <p:tags r:id="rId374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" name="Line 2313"/>
              <p:cNvSpPr>
                <a:spLocks noChangeShapeType="1"/>
              </p:cNvSpPr>
              <p:nvPr>
                <p:custDataLst>
                  <p:tags r:id="rId375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" name="Line 2314"/>
              <p:cNvSpPr>
                <a:spLocks noChangeShapeType="1"/>
              </p:cNvSpPr>
              <p:nvPr>
                <p:custDataLst>
                  <p:tags r:id="rId376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5" name="Line 2315"/>
              <p:cNvSpPr>
                <a:spLocks noChangeShapeType="1"/>
              </p:cNvSpPr>
              <p:nvPr>
                <p:custDataLst>
                  <p:tags r:id="rId377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6" name="Line 2316"/>
              <p:cNvSpPr>
                <a:spLocks noChangeShapeType="1"/>
              </p:cNvSpPr>
              <p:nvPr>
                <p:custDataLst>
                  <p:tags r:id="rId378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7" name="Line 2317"/>
              <p:cNvSpPr>
                <a:spLocks noChangeShapeType="1"/>
              </p:cNvSpPr>
              <p:nvPr>
                <p:custDataLst>
                  <p:tags r:id="rId379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8" name="Line 2318"/>
              <p:cNvSpPr>
                <a:spLocks noChangeShapeType="1"/>
              </p:cNvSpPr>
              <p:nvPr>
                <p:custDataLst>
                  <p:tags r:id="rId380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9" name="Line 2319"/>
              <p:cNvSpPr>
                <a:spLocks noChangeShapeType="1"/>
              </p:cNvSpPr>
              <p:nvPr>
                <p:custDataLst>
                  <p:tags r:id="rId381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0" name="Line 2320"/>
              <p:cNvSpPr>
                <a:spLocks noChangeShapeType="1"/>
              </p:cNvSpPr>
              <p:nvPr>
                <p:custDataLst>
                  <p:tags r:id="rId382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1" name="Line 2321"/>
              <p:cNvSpPr>
                <a:spLocks noChangeShapeType="1"/>
              </p:cNvSpPr>
              <p:nvPr>
                <p:custDataLst>
                  <p:tags r:id="rId383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2" name="Line 2322"/>
              <p:cNvSpPr>
                <a:spLocks noChangeShapeType="1"/>
              </p:cNvSpPr>
              <p:nvPr>
                <p:custDataLst>
                  <p:tags r:id="rId384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3" name="Line 2323"/>
              <p:cNvSpPr>
                <a:spLocks noChangeShapeType="1"/>
              </p:cNvSpPr>
              <p:nvPr>
                <p:custDataLst>
                  <p:tags r:id="rId385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4" name="Line 2324"/>
              <p:cNvSpPr>
                <a:spLocks noChangeShapeType="1"/>
              </p:cNvSpPr>
              <p:nvPr>
                <p:custDataLst>
                  <p:tags r:id="rId386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5" name="Line 2325"/>
              <p:cNvSpPr>
                <a:spLocks noChangeShapeType="1"/>
              </p:cNvSpPr>
              <p:nvPr>
                <p:custDataLst>
                  <p:tags r:id="rId387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6" name="Line 2326"/>
              <p:cNvSpPr>
                <a:spLocks noChangeShapeType="1"/>
              </p:cNvSpPr>
              <p:nvPr>
                <p:custDataLst>
                  <p:tags r:id="rId388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7" name="Line 2327"/>
              <p:cNvSpPr>
                <a:spLocks noChangeShapeType="1"/>
              </p:cNvSpPr>
              <p:nvPr>
                <p:custDataLst>
                  <p:tags r:id="rId389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8" name="Line 2328"/>
              <p:cNvSpPr>
                <a:spLocks noChangeShapeType="1"/>
              </p:cNvSpPr>
              <p:nvPr>
                <p:custDataLst>
                  <p:tags r:id="rId390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9" name="Line 2329"/>
              <p:cNvSpPr>
                <a:spLocks noChangeShapeType="1"/>
              </p:cNvSpPr>
              <p:nvPr>
                <p:custDataLst>
                  <p:tags r:id="rId391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0" name="Line 2330"/>
              <p:cNvSpPr>
                <a:spLocks noChangeShapeType="1"/>
              </p:cNvSpPr>
              <p:nvPr>
                <p:custDataLst>
                  <p:tags r:id="rId392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1" name="Line 2331"/>
              <p:cNvSpPr>
                <a:spLocks noChangeShapeType="1"/>
              </p:cNvSpPr>
              <p:nvPr>
                <p:custDataLst>
                  <p:tags r:id="rId393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2" name="Line 2332"/>
              <p:cNvSpPr>
                <a:spLocks noChangeShapeType="1"/>
              </p:cNvSpPr>
              <p:nvPr>
                <p:custDataLst>
                  <p:tags r:id="rId394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3" name="Line 2333"/>
              <p:cNvSpPr>
                <a:spLocks noChangeShapeType="1"/>
              </p:cNvSpPr>
              <p:nvPr>
                <p:custDataLst>
                  <p:tags r:id="rId395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4" name="Line 2334"/>
              <p:cNvSpPr>
                <a:spLocks noChangeShapeType="1"/>
              </p:cNvSpPr>
              <p:nvPr>
                <p:custDataLst>
                  <p:tags r:id="rId396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5" name="Line 2335"/>
              <p:cNvSpPr>
                <a:spLocks noChangeShapeType="1"/>
              </p:cNvSpPr>
              <p:nvPr>
                <p:custDataLst>
                  <p:tags r:id="rId397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6" name="Line 2336"/>
              <p:cNvSpPr>
                <a:spLocks noChangeShapeType="1"/>
              </p:cNvSpPr>
              <p:nvPr>
                <p:custDataLst>
                  <p:tags r:id="rId398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7" name="Line 2337"/>
              <p:cNvSpPr>
                <a:spLocks noChangeShapeType="1"/>
              </p:cNvSpPr>
              <p:nvPr>
                <p:custDataLst>
                  <p:tags r:id="rId399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8" name="Line 2338"/>
              <p:cNvSpPr>
                <a:spLocks noChangeShapeType="1"/>
              </p:cNvSpPr>
              <p:nvPr>
                <p:custDataLst>
                  <p:tags r:id="rId400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9" name="Line 2339"/>
              <p:cNvSpPr>
                <a:spLocks noChangeShapeType="1"/>
              </p:cNvSpPr>
              <p:nvPr>
                <p:custDataLst>
                  <p:tags r:id="rId401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0" name="Freeform 2340"/>
              <p:cNvSpPr>
                <a:spLocks/>
              </p:cNvSpPr>
              <p:nvPr>
                <p:custDataLst>
                  <p:tags r:id="rId402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1" name="Freeform 2341"/>
              <p:cNvSpPr>
                <a:spLocks/>
              </p:cNvSpPr>
              <p:nvPr>
                <p:custDataLst>
                  <p:tags r:id="rId403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2" name="Freeform 2342"/>
              <p:cNvSpPr>
                <a:spLocks/>
              </p:cNvSpPr>
              <p:nvPr>
                <p:custDataLst>
                  <p:tags r:id="rId404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3" name="Line 2343"/>
              <p:cNvSpPr>
                <a:spLocks noChangeShapeType="1"/>
              </p:cNvSpPr>
              <p:nvPr>
                <p:custDataLst>
                  <p:tags r:id="rId405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4" name="Line 2344"/>
              <p:cNvSpPr>
                <a:spLocks noChangeShapeType="1"/>
              </p:cNvSpPr>
              <p:nvPr>
                <p:custDataLst>
                  <p:tags r:id="rId406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5" name="Line 2345"/>
              <p:cNvSpPr>
                <a:spLocks noChangeShapeType="1"/>
              </p:cNvSpPr>
              <p:nvPr>
                <p:custDataLst>
                  <p:tags r:id="rId407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6" name="Line 2346"/>
              <p:cNvSpPr>
                <a:spLocks noChangeShapeType="1"/>
              </p:cNvSpPr>
              <p:nvPr>
                <p:custDataLst>
                  <p:tags r:id="rId408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7" name="Line 2347"/>
              <p:cNvSpPr>
                <a:spLocks noChangeShapeType="1"/>
              </p:cNvSpPr>
              <p:nvPr>
                <p:custDataLst>
                  <p:tags r:id="rId409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8" name="Line 2348"/>
              <p:cNvSpPr>
                <a:spLocks noChangeShapeType="1"/>
              </p:cNvSpPr>
              <p:nvPr>
                <p:custDataLst>
                  <p:tags r:id="rId410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9" name="Line 2349"/>
              <p:cNvSpPr>
                <a:spLocks noChangeShapeType="1"/>
              </p:cNvSpPr>
              <p:nvPr>
                <p:custDataLst>
                  <p:tags r:id="rId411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0" name="Line 2350"/>
              <p:cNvSpPr>
                <a:spLocks noChangeShapeType="1"/>
              </p:cNvSpPr>
              <p:nvPr>
                <p:custDataLst>
                  <p:tags r:id="rId412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1" name="Line 2351"/>
              <p:cNvSpPr>
                <a:spLocks noChangeShapeType="1"/>
              </p:cNvSpPr>
              <p:nvPr>
                <p:custDataLst>
                  <p:tags r:id="rId413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2" name="Line 2352"/>
              <p:cNvSpPr>
                <a:spLocks noChangeShapeType="1"/>
              </p:cNvSpPr>
              <p:nvPr>
                <p:custDataLst>
                  <p:tags r:id="rId414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3" name="Line 2353"/>
              <p:cNvSpPr>
                <a:spLocks noChangeShapeType="1"/>
              </p:cNvSpPr>
              <p:nvPr>
                <p:custDataLst>
                  <p:tags r:id="rId415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4" name="Line 2354"/>
              <p:cNvSpPr>
                <a:spLocks noChangeShapeType="1"/>
              </p:cNvSpPr>
              <p:nvPr>
                <p:custDataLst>
                  <p:tags r:id="rId416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5" name="Line 2355"/>
              <p:cNvSpPr>
                <a:spLocks noChangeShapeType="1"/>
              </p:cNvSpPr>
              <p:nvPr>
                <p:custDataLst>
                  <p:tags r:id="rId417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6" name="Line 2356"/>
              <p:cNvSpPr>
                <a:spLocks noChangeShapeType="1"/>
              </p:cNvSpPr>
              <p:nvPr>
                <p:custDataLst>
                  <p:tags r:id="rId418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7" name="Line 2357"/>
              <p:cNvSpPr>
                <a:spLocks noChangeShapeType="1"/>
              </p:cNvSpPr>
              <p:nvPr>
                <p:custDataLst>
                  <p:tags r:id="rId419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8" name="Line 2358"/>
              <p:cNvSpPr>
                <a:spLocks noChangeShapeType="1"/>
              </p:cNvSpPr>
              <p:nvPr>
                <p:custDataLst>
                  <p:tags r:id="rId420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9" name="Line 2359"/>
              <p:cNvSpPr>
                <a:spLocks noChangeShapeType="1"/>
              </p:cNvSpPr>
              <p:nvPr>
                <p:custDataLst>
                  <p:tags r:id="rId421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0" name="Line 2360"/>
              <p:cNvSpPr>
                <a:spLocks noChangeShapeType="1"/>
              </p:cNvSpPr>
              <p:nvPr>
                <p:custDataLst>
                  <p:tags r:id="rId422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1" name="Line 2361"/>
              <p:cNvSpPr>
                <a:spLocks noChangeShapeType="1"/>
              </p:cNvSpPr>
              <p:nvPr>
                <p:custDataLst>
                  <p:tags r:id="rId423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2" name="Line 2362"/>
              <p:cNvSpPr>
                <a:spLocks noChangeShapeType="1"/>
              </p:cNvSpPr>
              <p:nvPr>
                <p:custDataLst>
                  <p:tags r:id="rId424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3" name="Line 2363"/>
              <p:cNvSpPr>
                <a:spLocks noChangeShapeType="1"/>
              </p:cNvSpPr>
              <p:nvPr>
                <p:custDataLst>
                  <p:tags r:id="rId425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4" name="Line 2364"/>
              <p:cNvSpPr>
                <a:spLocks noChangeShapeType="1"/>
              </p:cNvSpPr>
              <p:nvPr>
                <p:custDataLst>
                  <p:tags r:id="rId426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5" name="Line 2365"/>
              <p:cNvSpPr>
                <a:spLocks noChangeShapeType="1"/>
              </p:cNvSpPr>
              <p:nvPr>
                <p:custDataLst>
                  <p:tags r:id="rId427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6" name="Line 2366"/>
              <p:cNvSpPr>
                <a:spLocks noChangeShapeType="1"/>
              </p:cNvSpPr>
              <p:nvPr>
                <p:custDataLst>
                  <p:tags r:id="rId428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7" name="Line 2367"/>
              <p:cNvSpPr>
                <a:spLocks noChangeShapeType="1"/>
              </p:cNvSpPr>
              <p:nvPr>
                <p:custDataLst>
                  <p:tags r:id="rId429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8" name="Line 2368"/>
              <p:cNvSpPr>
                <a:spLocks noChangeShapeType="1"/>
              </p:cNvSpPr>
              <p:nvPr>
                <p:custDataLst>
                  <p:tags r:id="rId430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9" name="Line 2369"/>
              <p:cNvSpPr>
                <a:spLocks noChangeShapeType="1"/>
              </p:cNvSpPr>
              <p:nvPr>
                <p:custDataLst>
                  <p:tags r:id="rId431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0" name="Line 2370"/>
              <p:cNvSpPr>
                <a:spLocks noChangeShapeType="1"/>
              </p:cNvSpPr>
              <p:nvPr>
                <p:custDataLst>
                  <p:tags r:id="rId432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1" name="Line 2371"/>
              <p:cNvSpPr>
                <a:spLocks noChangeShapeType="1"/>
              </p:cNvSpPr>
              <p:nvPr>
                <p:custDataLst>
                  <p:tags r:id="rId433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2" name="Line 2372"/>
              <p:cNvSpPr>
                <a:spLocks noChangeShapeType="1"/>
              </p:cNvSpPr>
              <p:nvPr>
                <p:custDataLst>
                  <p:tags r:id="rId434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3" name="Line 2373"/>
              <p:cNvSpPr>
                <a:spLocks noChangeShapeType="1"/>
              </p:cNvSpPr>
              <p:nvPr>
                <p:custDataLst>
                  <p:tags r:id="rId435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4" name="Line 2374"/>
              <p:cNvSpPr>
                <a:spLocks noChangeShapeType="1"/>
              </p:cNvSpPr>
              <p:nvPr>
                <p:custDataLst>
                  <p:tags r:id="rId436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5" name="Line 2375"/>
              <p:cNvSpPr>
                <a:spLocks noChangeShapeType="1"/>
              </p:cNvSpPr>
              <p:nvPr>
                <p:custDataLst>
                  <p:tags r:id="rId437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6" name="Line 2376"/>
              <p:cNvSpPr>
                <a:spLocks noChangeShapeType="1"/>
              </p:cNvSpPr>
              <p:nvPr>
                <p:custDataLst>
                  <p:tags r:id="rId438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7" name="Line 2377"/>
              <p:cNvSpPr>
                <a:spLocks noChangeShapeType="1"/>
              </p:cNvSpPr>
              <p:nvPr>
                <p:custDataLst>
                  <p:tags r:id="rId439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8" name="Line 2378"/>
              <p:cNvSpPr>
                <a:spLocks noChangeShapeType="1"/>
              </p:cNvSpPr>
              <p:nvPr>
                <p:custDataLst>
                  <p:tags r:id="rId440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9" name="Line 2379"/>
              <p:cNvSpPr>
                <a:spLocks noChangeShapeType="1"/>
              </p:cNvSpPr>
              <p:nvPr>
                <p:custDataLst>
                  <p:tags r:id="rId441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0" name="Line 2380"/>
              <p:cNvSpPr>
                <a:spLocks noChangeShapeType="1"/>
              </p:cNvSpPr>
              <p:nvPr>
                <p:custDataLst>
                  <p:tags r:id="rId442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1" name="Line 2381"/>
              <p:cNvSpPr>
                <a:spLocks noChangeShapeType="1"/>
              </p:cNvSpPr>
              <p:nvPr>
                <p:custDataLst>
                  <p:tags r:id="rId443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2" name="Line 2382"/>
              <p:cNvSpPr>
                <a:spLocks noChangeShapeType="1"/>
              </p:cNvSpPr>
              <p:nvPr>
                <p:custDataLst>
                  <p:tags r:id="rId444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3" name="Line 2383"/>
              <p:cNvSpPr>
                <a:spLocks noChangeShapeType="1"/>
              </p:cNvSpPr>
              <p:nvPr>
                <p:custDataLst>
                  <p:tags r:id="rId445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4" name="Line 2384"/>
              <p:cNvSpPr>
                <a:spLocks noChangeShapeType="1"/>
              </p:cNvSpPr>
              <p:nvPr>
                <p:custDataLst>
                  <p:tags r:id="rId446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5" name="Line 2385"/>
              <p:cNvSpPr>
                <a:spLocks noChangeShapeType="1"/>
              </p:cNvSpPr>
              <p:nvPr>
                <p:custDataLst>
                  <p:tags r:id="rId447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6" name="Line 2386"/>
              <p:cNvSpPr>
                <a:spLocks noChangeShapeType="1"/>
              </p:cNvSpPr>
              <p:nvPr>
                <p:custDataLst>
                  <p:tags r:id="rId448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7" name="Line 2387"/>
              <p:cNvSpPr>
                <a:spLocks noChangeShapeType="1"/>
              </p:cNvSpPr>
              <p:nvPr>
                <p:custDataLst>
                  <p:tags r:id="rId449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8" name="Line 2388"/>
              <p:cNvSpPr>
                <a:spLocks noChangeShapeType="1"/>
              </p:cNvSpPr>
              <p:nvPr>
                <p:custDataLst>
                  <p:tags r:id="rId450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9" name="Line 2389"/>
              <p:cNvSpPr>
                <a:spLocks noChangeShapeType="1"/>
              </p:cNvSpPr>
              <p:nvPr>
                <p:custDataLst>
                  <p:tags r:id="rId451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0" name="Line 2390"/>
              <p:cNvSpPr>
                <a:spLocks noChangeShapeType="1"/>
              </p:cNvSpPr>
              <p:nvPr>
                <p:custDataLst>
                  <p:tags r:id="rId452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1" name="Line 2391"/>
              <p:cNvSpPr>
                <a:spLocks noChangeShapeType="1"/>
              </p:cNvSpPr>
              <p:nvPr>
                <p:custDataLst>
                  <p:tags r:id="rId453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2" name="Line 2392"/>
              <p:cNvSpPr>
                <a:spLocks noChangeShapeType="1"/>
              </p:cNvSpPr>
              <p:nvPr>
                <p:custDataLst>
                  <p:tags r:id="rId454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3" name="Line 2393"/>
              <p:cNvSpPr>
                <a:spLocks noChangeShapeType="1"/>
              </p:cNvSpPr>
              <p:nvPr>
                <p:custDataLst>
                  <p:tags r:id="rId455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4" name="Line 2394"/>
              <p:cNvSpPr>
                <a:spLocks noChangeShapeType="1"/>
              </p:cNvSpPr>
              <p:nvPr>
                <p:custDataLst>
                  <p:tags r:id="rId456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5" name="Line 2395"/>
              <p:cNvSpPr>
                <a:spLocks noChangeShapeType="1"/>
              </p:cNvSpPr>
              <p:nvPr>
                <p:custDataLst>
                  <p:tags r:id="rId457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6" name="Line 2396"/>
              <p:cNvSpPr>
                <a:spLocks noChangeShapeType="1"/>
              </p:cNvSpPr>
              <p:nvPr>
                <p:custDataLst>
                  <p:tags r:id="rId458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7" name="Line 2397"/>
              <p:cNvSpPr>
                <a:spLocks noChangeShapeType="1"/>
              </p:cNvSpPr>
              <p:nvPr>
                <p:custDataLst>
                  <p:tags r:id="rId459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8" name="Line 2398"/>
              <p:cNvSpPr>
                <a:spLocks noChangeShapeType="1"/>
              </p:cNvSpPr>
              <p:nvPr>
                <p:custDataLst>
                  <p:tags r:id="rId460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9" name="Line 2399"/>
              <p:cNvSpPr>
                <a:spLocks noChangeShapeType="1"/>
              </p:cNvSpPr>
              <p:nvPr>
                <p:custDataLst>
                  <p:tags r:id="rId461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0" name="Line 2400"/>
              <p:cNvSpPr>
                <a:spLocks noChangeShapeType="1"/>
              </p:cNvSpPr>
              <p:nvPr>
                <p:custDataLst>
                  <p:tags r:id="rId462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1" name="Line 2401"/>
              <p:cNvSpPr>
                <a:spLocks noChangeShapeType="1"/>
              </p:cNvSpPr>
              <p:nvPr>
                <p:custDataLst>
                  <p:tags r:id="rId463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2" name="Line 2402"/>
              <p:cNvSpPr>
                <a:spLocks noChangeShapeType="1"/>
              </p:cNvSpPr>
              <p:nvPr>
                <p:custDataLst>
                  <p:tags r:id="rId464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3" name="Line 2403"/>
              <p:cNvSpPr>
                <a:spLocks noChangeShapeType="1"/>
              </p:cNvSpPr>
              <p:nvPr>
                <p:custDataLst>
                  <p:tags r:id="rId465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4" name="Line 2404"/>
              <p:cNvSpPr>
                <a:spLocks noChangeShapeType="1"/>
              </p:cNvSpPr>
              <p:nvPr>
                <p:custDataLst>
                  <p:tags r:id="rId466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5" name="Freeform 2405"/>
              <p:cNvSpPr>
                <a:spLocks/>
              </p:cNvSpPr>
              <p:nvPr>
                <p:custDataLst>
                  <p:tags r:id="rId467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6" name="Freeform 2406"/>
              <p:cNvSpPr>
                <a:spLocks/>
              </p:cNvSpPr>
              <p:nvPr>
                <p:custDataLst>
                  <p:tags r:id="rId468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7" name="Freeform 2407"/>
              <p:cNvSpPr>
                <a:spLocks/>
              </p:cNvSpPr>
              <p:nvPr>
                <p:custDataLst>
                  <p:tags r:id="rId469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143808" name="Oval 1143807"/>
          <p:cNvSpPr/>
          <p:nvPr/>
        </p:nvSpPr>
        <p:spPr>
          <a:xfrm>
            <a:off x="7556499" y="5356631"/>
            <a:ext cx="365051" cy="3387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0" name="Oval 3789"/>
          <p:cNvSpPr/>
          <p:nvPr/>
        </p:nvSpPr>
        <p:spPr>
          <a:xfrm>
            <a:off x="6264348" y="5187254"/>
            <a:ext cx="365051" cy="3387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1" name="Oval 3790"/>
          <p:cNvSpPr/>
          <p:nvPr/>
        </p:nvSpPr>
        <p:spPr>
          <a:xfrm>
            <a:off x="4935611" y="5009860"/>
            <a:ext cx="365051" cy="3387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479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8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784566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1: </a:t>
            </a:r>
            <a:r>
              <a:rPr lang="en-US" sz="3200" dirty="0" smtClean="0">
                <a:latin typeface="+mj-lt"/>
                <a:cs typeface="Arial" charset="0"/>
              </a:rPr>
              <a:t>Compute </a:t>
            </a:r>
            <a:r>
              <a:rPr lang="en-US" sz="3200" i="1" dirty="0" err="1" smtClean="0">
                <a:latin typeface="+mj-lt"/>
                <a:cs typeface="Arial" charset="0"/>
              </a:rPr>
              <a:t>G</a:t>
            </a:r>
            <a:r>
              <a:rPr lang="en-US" sz="3200" i="1" baseline="-25000" dirty="0" err="1" smtClean="0">
                <a:latin typeface="+mj-lt"/>
                <a:cs typeface="Arial" charset="0"/>
              </a:rPr>
              <a:t>i</a:t>
            </a:r>
            <a:r>
              <a:rPr lang="en-US" sz="3200" dirty="0" smtClean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and </a:t>
            </a:r>
            <a:r>
              <a:rPr lang="en-US" sz="3200" i="1" dirty="0" smtClean="0">
                <a:latin typeface="+mj-lt"/>
                <a:cs typeface="Arial" charset="0"/>
              </a:rPr>
              <a:t>P</a:t>
            </a:r>
            <a:r>
              <a:rPr lang="en-US" sz="3200" i="1" baseline="-25000" dirty="0">
                <a:latin typeface="+mj-lt"/>
                <a:cs typeface="Arial" charset="0"/>
              </a:rPr>
              <a:t>i</a:t>
            </a:r>
            <a:r>
              <a:rPr lang="en-US" sz="3200" dirty="0" smtClean="0">
                <a:latin typeface="+mj-lt"/>
                <a:cs typeface="Arial" charset="0"/>
              </a:rPr>
              <a:t> for all columns </a:t>
            </a: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2:</a:t>
            </a:r>
            <a:r>
              <a:rPr lang="en-US" sz="3200" dirty="0">
                <a:latin typeface="+mj-lt"/>
                <a:cs typeface="Arial" charset="0"/>
              </a:rPr>
              <a:t> </a:t>
            </a:r>
            <a:r>
              <a:rPr lang="en-US" sz="3200" dirty="0" smtClean="0">
                <a:latin typeface="+mj-lt"/>
                <a:cs typeface="Arial" charset="0"/>
              </a:rPr>
              <a:t>Compute </a:t>
            </a:r>
            <a:r>
              <a:rPr lang="en-US" sz="3200" i="1" dirty="0">
                <a:latin typeface="+mj-lt"/>
                <a:cs typeface="Arial" charset="0"/>
              </a:rPr>
              <a:t>G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dirty="0">
                <a:latin typeface="+mj-lt"/>
                <a:cs typeface="Arial" charset="0"/>
              </a:rPr>
              <a:t> for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blocks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3:</a:t>
            </a:r>
            <a:r>
              <a:rPr lang="en-US" sz="3200" dirty="0">
                <a:latin typeface="+mj-lt"/>
                <a:cs typeface="Arial" charset="0"/>
              </a:rPr>
              <a:t> </a:t>
            </a:r>
            <a:r>
              <a:rPr lang="en-US" sz="3200" i="1" dirty="0" err="1">
                <a:latin typeface="+mj-lt"/>
                <a:cs typeface="Arial" charset="0"/>
              </a:rPr>
              <a:t>C</a:t>
            </a:r>
            <a:r>
              <a:rPr lang="en-US" sz="3200" i="1" baseline="-25000" dirty="0" err="1">
                <a:latin typeface="+mj-lt"/>
                <a:cs typeface="Arial" charset="0"/>
              </a:rPr>
              <a:t>in</a:t>
            </a:r>
            <a:r>
              <a:rPr lang="en-US" sz="3200" dirty="0">
                <a:latin typeface="+mj-lt"/>
                <a:cs typeface="Arial" charset="0"/>
              </a:rPr>
              <a:t> propagates through each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propagate/generate </a:t>
            </a:r>
            <a:r>
              <a:rPr lang="en-US" sz="3200" dirty="0" smtClean="0">
                <a:latin typeface="+mj-lt"/>
                <a:cs typeface="Arial" charset="0"/>
              </a:rPr>
              <a:t>logic (meanwhile computing sums)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 smtClean="0">
                <a:latin typeface="+mj-lt"/>
                <a:cs typeface="Arial" charset="0"/>
              </a:rPr>
              <a:t>Step 4:</a:t>
            </a:r>
            <a:r>
              <a:rPr lang="en-US" sz="3200" dirty="0" smtClean="0">
                <a:latin typeface="+mj-lt"/>
                <a:cs typeface="Arial" charset="0"/>
              </a:rPr>
              <a:t> Compute sum for most significant k-bit block</a:t>
            </a:r>
            <a:endParaRPr lang="en-US" sz="3200" dirty="0">
              <a:latin typeface="+mj-lt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Carry-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Lookahead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Addition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315157" y="4407405"/>
            <a:ext cx="5265737" cy="1493330"/>
            <a:chOff x="666750" y="4038600"/>
            <a:chExt cx="8128000" cy="2305050"/>
          </a:xfrm>
        </p:grpSpPr>
        <p:grpSp>
          <p:nvGrpSpPr>
            <p:cNvPr id="5" name="Group 555"/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6934200" y="4568825"/>
              <a:ext cx="1860550" cy="1374775"/>
              <a:chOff x="1276" y="1911"/>
              <a:chExt cx="2972" cy="2196"/>
            </a:xfrm>
          </p:grpSpPr>
          <p:sp>
            <p:nvSpPr>
              <p:cNvPr id="1396" name="Rectangle 6"/>
              <p:cNvSpPr>
                <a:spLocks noChangeArrowheads="1"/>
              </p:cNvSpPr>
              <p:nvPr>
                <p:custDataLst>
                  <p:tags r:id="rId1393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397" name="Rectangle 7"/>
              <p:cNvSpPr>
                <a:spLocks noChangeArrowheads="1"/>
              </p:cNvSpPr>
              <p:nvPr>
                <p:custDataLst>
                  <p:tags r:id="rId1394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398" name="Freeform 8"/>
              <p:cNvSpPr>
                <a:spLocks/>
              </p:cNvSpPr>
              <p:nvPr>
                <p:custDataLst>
                  <p:tags r:id="rId1395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9" name="Freeform 9"/>
              <p:cNvSpPr>
                <a:spLocks/>
              </p:cNvSpPr>
              <p:nvPr>
                <p:custDataLst>
                  <p:tags r:id="rId1396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0" name="Line 10"/>
              <p:cNvSpPr>
                <a:spLocks noChangeShapeType="1"/>
              </p:cNvSpPr>
              <p:nvPr>
                <p:custDataLst>
                  <p:tags r:id="rId1397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1" name="Line 11"/>
              <p:cNvSpPr>
                <a:spLocks noChangeShapeType="1"/>
              </p:cNvSpPr>
              <p:nvPr>
                <p:custDataLst>
                  <p:tags r:id="rId1398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2" name="Line 12"/>
              <p:cNvSpPr>
                <a:spLocks noChangeShapeType="1"/>
              </p:cNvSpPr>
              <p:nvPr>
                <p:custDataLst>
                  <p:tags r:id="rId1399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3" name="Rectangle 13"/>
              <p:cNvSpPr>
                <a:spLocks noChangeArrowheads="1"/>
              </p:cNvSpPr>
              <p:nvPr>
                <p:custDataLst>
                  <p:tags r:id="rId1400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404" name="Freeform 14"/>
              <p:cNvSpPr>
                <a:spLocks/>
              </p:cNvSpPr>
              <p:nvPr>
                <p:custDataLst>
                  <p:tags r:id="rId1401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5" name="Freeform 15"/>
              <p:cNvSpPr>
                <a:spLocks/>
              </p:cNvSpPr>
              <p:nvPr>
                <p:custDataLst>
                  <p:tags r:id="rId1402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6" name="Line 16"/>
              <p:cNvSpPr>
                <a:spLocks noChangeShapeType="1"/>
              </p:cNvSpPr>
              <p:nvPr>
                <p:custDataLst>
                  <p:tags r:id="rId1403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7" name="Line 17"/>
              <p:cNvSpPr>
                <a:spLocks noChangeShapeType="1"/>
              </p:cNvSpPr>
              <p:nvPr>
                <p:custDataLst>
                  <p:tags r:id="rId1404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8" name="Line 18"/>
              <p:cNvSpPr>
                <a:spLocks noChangeShapeType="1"/>
              </p:cNvSpPr>
              <p:nvPr>
                <p:custDataLst>
                  <p:tags r:id="rId1405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9" name="Rectangle 19"/>
              <p:cNvSpPr>
                <a:spLocks noChangeArrowheads="1"/>
              </p:cNvSpPr>
              <p:nvPr>
                <p:custDataLst>
                  <p:tags r:id="rId1406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410" name="Freeform 20"/>
              <p:cNvSpPr>
                <a:spLocks/>
              </p:cNvSpPr>
              <p:nvPr>
                <p:custDataLst>
                  <p:tags r:id="rId1407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1" name="Freeform 21"/>
              <p:cNvSpPr>
                <a:spLocks/>
              </p:cNvSpPr>
              <p:nvPr>
                <p:custDataLst>
                  <p:tags r:id="rId1408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2" name="Line 22"/>
              <p:cNvSpPr>
                <a:spLocks noChangeShapeType="1"/>
              </p:cNvSpPr>
              <p:nvPr>
                <p:custDataLst>
                  <p:tags r:id="rId1409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3" name="Line 23"/>
              <p:cNvSpPr>
                <a:spLocks noChangeShapeType="1"/>
              </p:cNvSpPr>
              <p:nvPr>
                <p:custDataLst>
                  <p:tags r:id="rId1410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4" name="Line 24"/>
              <p:cNvSpPr>
                <a:spLocks noChangeShapeType="1"/>
              </p:cNvSpPr>
              <p:nvPr>
                <p:custDataLst>
                  <p:tags r:id="rId1411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5" name="Rectangle 25"/>
              <p:cNvSpPr>
                <a:spLocks noChangeArrowheads="1"/>
              </p:cNvSpPr>
              <p:nvPr>
                <p:custDataLst>
                  <p:tags r:id="rId1412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416" name="Freeform 26"/>
              <p:cNvSpPr>
                <a:spLocks/>
              </p:cNvSpPr>
              <p:nvPr>
                <p:custDataLst>
                  <p:tags r:id="rId1413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7" name="Freeform 27"/>
              <p:cNvSpPr>
                <a:spLocks/>
              </p:cNvSpPr>
              <p:nvPr>
                <p:custDataLst>
                  <p:tags r:id="rId1414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8" name="Line 28"/>
              <p:cNvSpPr>
                <a:spLocks noChangeShapeType="1"/>
              </p:cNvSpPr>
              <p:nvPr>
                <p:custDataLst>
                  <p:tags r:id="rId1415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9" name="Line 29"/>
              <p:cNvSpPr>
                <a:spLocks noChangeShapeType="1"/>
              </p:cNvSpPr>
              <p:nvPr>
                <p:custDataLst>
                  <p:tags r:id="rId1416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0" name="Line 30"/>
              <p:cNvSpPr>
                <a:spLocks noChangeShapeType="1"/>
              </p:cNvSpPr>
              <p:nvPr>
                <p:custDataLst>
                  <p:tags r:id="rId1417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1" name="Rectangle 31"/>
              <p:cNvSpPr>
                <a:spLocks noChangeArrowheads="1"/>
              </p:cNvSpPr>
              <p:nvPr>
                <p:custDataLst>
                  <p:tags r:id="rId1418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422" name="Rectangle 32"/>
              <p:cNvSpPr>
                <a:spLocks noChangeArrowheads="1"/>
              </p:cNvSpPr>
              <p:nvPr>
                <p:custDataLst>
                  <p:tags r:id="rId1419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423" name="Rectangle 33"/>
              <p:cNvSpPr>
                <a:spLocks noChangeArrowheads="1"/>
              </p:cNvSpPr>
              <p:nvPr>
                <p:custDataLst>
                  <p:tags r:id="rId1420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424" name="Rectangle 34"/>
              <p:cNvSpPr>
                <a:spLocks noChangeArrowheads="1"/>
              </p:cNvSpPr>
              <p:nvPr>
                <p:custDataLst>
                  <p:tags r:id="rId1421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425" name="Rectangle 35"/>
              <p:cNvSpPr>
                <a:spLocks noChangeArrowheads="1"/>
              </p:cNvSpPr>
              <p:nvPr>
                <p:custDataLst>
                  <p:tags r:id="rId1422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426" name="Freeform 36"/>
              <p:cNvSpPr>
                <a:spLocks/>
              </p:cNvSpPr>
              <p:nvPr>
                <p:custDataLst>
                  <p:tags r:id="rId1423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7" name="Freeform 37"/>
              <p:cNvSpPr>
                <a:spLocks/>
              </p:cNvSpPr>
              <p:nvPr>
                <p:custDataLst>
                  <p:tags r:id="rId1424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8" name="Freeform 38"/>
              <p:cNvSpPr>
                <a:spLocks/>
              </p:cNvSpPr>
              <p:nvPr>
                <p:custDataLst>
                  <p:tags r:id="rId1425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9" name="Freeform 39"/>
              <p:cNvSpPr>
                <a:spLocks/>
              </p:cNvSpPr>
              <p:nvPr>
                <p:custDataLst>
                  <p:tags r:id="rId1426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0" name="Freeform 40"/>
              <p:cNvSpPr>
                <a:spLocks/>
              </p:cNvSpPr>
              <p:nvPr>
                <p:custDataLst>
                  <p:tags r:id="rId1427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1" name="Freeform 41"/>
              <p:cNvSpPr>
                <a:spLocks/>
              </p:cNvSpPr>
              <p:nvPr>
                <p:custDataLst>
                  <p:tags r:id="rId1428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2" name="Line 42"/>
              <p:cNvSpPr>
                <a:spLocks noChangeShapeType="1"/>
              </p:cNvSpPr>
              <p:nvPr>
                <p:custDataLst>
                  <p:tags r:id="rId1429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3" name="Line 43"/>
              <p:cNvSpPr>
                <a:spLocks noChangeShapeType="1"/>
              </p:cNvSpPr>
              <p:nvPr>
                <p:custDataLst>
                  <p:tags r:id="rId1430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4" name="Rectangle 44"/>
              <p:cNvSpPr>
                <a:spLocks noChangeArrowheads="1"/>
              </p:cNvSpPr>
              <p:nvPr>
                <p:custDataLst>
                  <p:tags r:id="rId1431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435" name="Rectangle 45"/>
              <p:cNvSpPr>
                <a:spLocks noChangeArrowheads="1"/>
              </p:cNvSpPr>
              <p:nvPr>
                <p:custDataLst>
                  <p:tags r:id="rId1432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436" name="Rectangle 46"/>
              <p:cNvSpPr>
                <a:spLocks noChangeArrowheads="1"/>
              </p:cNvSpPr>
              <p:nvPr>
                <p:custDataLst>
                  <p:tags r:id="rId1433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437" name="Rectangle 47"/>
              <p:cNvSpPr>
                <a:spLocks noChangeArrowheads="1"/>
              </p:cNvSpPr>
              <p:nvPr>
                <p:custDataLst>
                  <p:tags r:id="rId1434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438" name="Rectangle 48"/>
              <p:cNvSpPr>
                <a:spLocks noChangeArrowheads="1"/>
              </p:cNvSpPr>
              <p:nvPr>
                <p:custDataLst>
                  <p:tags r:id="rId1435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439" name="Rectangle 49"/>
              <p:cNvSpPr>
                <a:spLocks noChangeArrowheads="1"/>
              </p:cNvSpPr>
              <p:nvPr>
                <p:custDataLst>
                  <p:tags r:id="rId1436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440" name="Rectangle 50"/>
              <p:cNvSpPr>
                <a:spLocks noChangeArrowheads="1"/>
              </p:cNvSpPr>
              <p:nvPr>
                <p:custDataLst>
                  <p:tags r:id="rId1437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441" name="Rectangle 51"/>
              <p:cNvSpPr>
                <a:spLocks noChangeArrowheads="1"/>
              </p:cNvSpPr>
              <p:nvPr>
                <p:custDataLst>
                  <p:tags r:id="rId1438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442" name="Rectangle 52"/>
              <p:cNvSpPr>
                <a:spLocks noChangeArrowheads="1"/>
              </p:cNvSpPr>
              <p:nvPr>
                <p:custDataLst>
                  <p:tags r:id="rId1439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443" name="Rectangle 53"/>
              <p:cNvSpPr>
                <a:spLocks noChangeArrowheads="1"/>
              </p:cNvSpPr>
              <p:nvPr>
                <p:custDataLst>
                  <p:tags r:id="rId1440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444" name="Rectangle 54"/>
              <p:cNvSpPr>
                <a:spLocks noChangeArrowheads="1"/>
              </p:cNvSpPr>
              <p:nvPr>
                <p:custDataLst>
                  <p:tags r:id="rId1441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445" name="Rectangle 55"/>
              <p:cNvSpPr>
                <a:spLocks noChangeArrowheads="1"/>
              </p:cNvSpPr>
              <p:nvPr>
                <p:custDataLst>
                  <p:tags r:id="rId1442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446" name="Freeform 56"/>
              <p:cNvSpPr>
                <a:spLocks/>
              </p:cNvSpPr>
              <p:nvPr>
                <p:custDataLst>
                  <p:tags r:id="rId1443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7" name="Freeform 57"/>
              <p:cNvSpPr>
                <a:spLocks/>
              </p:cNvSpPr>
              <p:nvPr>
                <p:custDataLst>
                  <p:tags r:id="rId1444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8" name="Freeform 58"/>
              <p:cNvSpPr>
                <a:spLocks/>
              </p:cNvSpPr>
              <p:nvPr>
                <p:custDataLst>
                  <p:tags r:id="rId1445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" name="Freeform 59"/>
              <p:cNvSpPr>
                <a:spLocks/>
              </p:cNvSpPr>
              <p:nvPr>
                <p:custDataLst>
                  <p:tags r:id="rId1446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0" name="Line 60"/>
              <p:cNvSpPr>
                <a:spLocks noChangeShapeType="1"/>
              </p:cNvSpPr>
              <p:nvPr>
                <p:custDataLst>
                  <p:tags r:id="rId1447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1" name="Line 61"/>
              <p:cNvSpPr>
                <a:spLocks noChangeShapeType="1"/>
              </p:cNvSpPr>
              <p:nvPr>
                <p:custDataLst>
                  <p:tags r:id="rId1448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2" name="Freeform 62"/>
              <p:cNvSpPr>
                <a:spLocks/>
              </p:cNvSpPr>
              <p:nvPr>
                <p:custDataLst>
                  <p:tags r:id="rId1449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3" name="Freeform 63"/>
              <p:cNvSpPr>
                <a:spLocks/>
              </p:cNvSpPr>
              <p:nvPr>
                <p:custDataLst>
                  <p:tags r:id="rId1450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4" name="Freeform 64"/>
              <p:cNvSpPr>
                <a:spLocks/>
              </p:cNvSpPr>
              <p:nvPr>
                <p:custDataLst>
                  <p:tags r:id="rId1451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5" name="Freeform 65"/>
              <p:cNvSpPr>
                <a:spLocks/>
              </p:cNvSpPr>
              <p:nvPr>
                <p:custDataLst>
                  <p:tags r:id="rId1452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" name="Freeform 66"/>
              <p:cNvSpPr>
                <a:spLocks/>
              </p:cNvSpPr>
              <p:nvPr>
                <p:custDataLst>
                  <p:tags r:id="rId1453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7" name="Freeform 67"/>
              <p:cNvSpPr>
                <a:spLocks/>
              </p:cNvSpPr>
              <p:nvPr>
                <p:custDataLst>
                  <p:tags r:id="rId1454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8" name="Freeform 68"/>
              <p:cNvSpPr>
                <a:spLocks/>
              </p:cNvSpPr>
              <p:nvPr>
                <p:custDataLst>
                  <p:tags r:id="rId1455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9" name="Freeform 69"/>
              <p:cNvSpPr>
                <a:spLocks/>
              </p:cNvSpPr>
              <p:nvPr>
                <p:custDataLst>
                  <p:tags r:id="rId1456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0" name="Line 70"/>
              <p:cNvSpPr>
                <a:spLocks noChangeShapeType="1"/>
              </p:cNvSpPr>
              <p:nvPr>
                <p:custDataLst>
                  <p:tags r:id="rId1457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1" name="Line 71"/>
              <p:cNvSpPr>
                <a:spLocks noChangeShapeType="1"/>
              </p:cNvSpPr>
              <p:nvPr>
                <p:custDataLst>
                  <p:tags r:id="rId1458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2" name="Line 72"/>
              <p:cNvSpPr>
                <a:spLocks noChangeShapeType="1"/>
              </p:cNvSpPr>
              <p:nvPr>
                <p:custDataLst>
                  <p:tags r:id="rId1459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3" name="Line 73"/>
              <p:cNvSpPr>
                <a:spLocks noChangeShapeType="1"/>
              </p:cNvSpPr>
              <p:nvPr>
                <p:custDataLst>
                  <p:tags r:id="rId1460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4" name="Line 74"/>
              <p:cNvSpPr>
                <a:spLocks noChangeShapeType="1"/>
              </p:cNvSpPr>
              <p:nvPr>
                <p:custDataLst>
                  <p:tags r:id="rId1461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5" name="Line 75"/>
              <p:cNvSpPr>
                <a:spLocks noChangeShapeType="1"/>
              </p:cNvSpPr>
              <p:nvPr>
                <p:custDataLst>
                  <p:tags r:id="rId1462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6" name="Line 76"/>
              <p:cNvSpPr>
                <a:spLocks noChangeShapeType="1"/>
              </p:cNvSpPr>
              <p:nvPr>
                <p:custDataLst>
                  <p:tags r:id="rId1463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7" name="Line 77"/>
              <p:cNvSpPr>
                <a:spLocks noChangeShapeType="1"/>
              </p:cNvSpPr>
              <p:nvPr>
                <p:custDataLst>
                  <p:tags r:id="rId1464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8" name="Line 78"/>
              <p:cNvSpPr>
                <a:spLocks noChangeShapeType="1"/>
              </p:cNvSpPr>
              <p:nvPr>
                <p:custDataLst>
                  <p:tags r:id="rId1465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9" name="Line 79"/>
              <p:cNvSpPr>
                <a:spLocks noChangeShapeType="1"/>
              </p:cNvSpPr>
              <p:nvPr>
                <p:custDataLst>
                  <p:tags r:id="rId1466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0" name="Line 80"/>
              <p:cNvSpPr>
                <a:spLocks noChangeShapeType="1"/>
              </p:cNvSpPr>
              <p:nvPr>
                <p:custDataLst>
                  <p:tags r:id="rId1467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1" name="Line 81"/>
              <p:cNvSpPr>
                <a:spLocks noChangeShapeType="1"/>
              </p:cNvSpPr>
              <p:nvPr>
                <p:custDataLst>
                  <p:tags r:id="rId1468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2" name="Line 82"/>
              <p:cNvSpPr>
                <a:spLocks noChangeShapeType="1"/>
              </p:cNvSpPr>
              <p:nvPr>
                <p:custDataLst>
                  <p:tags r:id="rId1469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3" name="Line 83"/>
              <p:cNvSpPr>
                <a:spLocks noChangeShapeType="1"/>
              </p:cNvSpPr>
              <p:nvPr>
                <p:custDataLst>
                  <p:tags r:id="rId1470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4" name="Freeform 84"/>
              <p:cNvSpPr>
                <a:spLocks/>
              </p:cNvSpPr>
              <p:nvPr>
                <p:custDataLst>
                  <p:tags r:id="rId1471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5" name="Freeform 85"/>
              <p:cNvSpPr>
                <a:spLocks/>
              </p:cNvSpPr>
              <p:nvPr>
                <p:custDataLst>
                  <p:tags r:id="rId1472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6" name="Rectangle 86"/>
              <p:cNvSpPr>
                <a:spLocks noChangeArrowheads="1"/>
              </p:cNvSpPr>
              <p:nvPr>
                <p:custDataLst>
                  <p:tags r:id="rId1473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477" name="Rectangle 87"/>
              <p:cNvSpPr>
                <a:spLocks noChangeArrowheads="1"/>
              </p:cNvSpPr>
              <p:nvPr>
                <p:custDataLst>
                  <p:tags r:id="rId1474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478" name="Rectangle 88"/>
              <p:cNvSpPr>
                <a:spLocks noChangeArrowheads="1"/>
              </p:cNvSpPr>
              <p:nvPr>
                <p:custDataLst>
                  <p:tags r:id="rId1475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479" name="Rectangle 89"/>
              <p:cNvSpPr>
                <a:spLocks noChangeArrowheads="1"/>
              </p:cNvSpPr>
              <p:nvPr>
                <p:custDataLst>
                  <p:tags r:id="rId1476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480" name="Rectangle 90"/>
              <p:cNvSpPr>
                <a:spLocks noChangeArrowheads="1"/>
              </p:cNvSpPr>
              <p:nvPr>
                <p:custDataLst>
                  <p:tags r:id="rId1477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481" name="Rectangle 91"/>
              <p:cNvSpPr>
                <a:spLocks noChangeArrowheads="1"/>
              </p:cNvSpPr>
              <p:nvPr>
                <p:custDataLst>
                  <p:tags r:id="rId1478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482" name="Rectangle 92"/>
              <p:cNvSpPr>
                <a:spLocks noChangeArrowheads="1"/>
              </p:cNvSpPr>
              <p:nvPr>
                <p:custDataLst>
                  <p:tags r:id="rId1479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483" name="Rectangle 93"/>
              <p:cNvSpPr>
                <a:spLocks noChangeArrowheads="1"/>
              </p:cNvSpPr>
              <p:nvPr>
                <p:custDataLst>
                  <p:tags r:id="rId1480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484" name="Line 94"/>
              <p:cNvSpPr>
                <a:spLocks noChangeShapeType="1"/>
              </p:cNvSpPr>
              <p:nvPr>
                <p:custDataLst>
                  <p:tags r:id="rId1481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5" name="Line 95"/>
              <p:cNvSpPr>
                <a:spLocks noChangeShapeType="1"/>
              </p:cNvSpPr>
              <p:nvPr>
                <p:custDataLst>
                  <p:tags r:id="rId1482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6" name="Line 96"/>
              <p:cNvSpPr>
                <a:spLocks noChangeShapeType="1"/>
              </p:cNvSpPr>
              <p:nvPr>
                <p:custDataLst>
                  <p:tags r:id="rId1483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7" name="Line 97"/>
              <p:cNvSpPr>
                <a:spLocks noChangeShapeType="1"/>
              </p:cNvSpPr>
              <p:nvPr>
                <p:custDataLst>
                  <p:tags r:id="rId1484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8" name="Line 98"/>
              <p:cNvSpPr>
                <a:spLocks noChangeShapeType="1"/>
              </p:cNvSpPr>
              <p:nvPr>
                <p:custDataLst>
                  <p:tags r:id="rId1485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9" name="Line 99"/>
              <p:cNvSpPr>
                <a:spLocks noChangeShapeType="1"/>
              </p:cNvSpPr>
              <p:nvPr>
                <p:custDataLst>
                  <p:tags r:id="rId1486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0" name="Line 100"/>
              <p:cNvSpPr>
                <a:spLocks noChangeShapeType="1"/>
              </p:cNvSpPr>
              <p:nvPr>
                <p:custDataLst>
                  <p:tags r:id="rId1487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1" name="Line 101"/>
              <p:cNvSpPr>
                <a:spLocks noChangeShapeType="1"/>
              </p:cNvSpPr>
              <p:nvPr>
                <p:custDataLst>
                  <p:tags r:id="rId1488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2" name="Line 102"/>
              <p:cNvSpPr>
                <a:spLocks noChangeShapeType="1"/>
              </p:cNvSpPr>
              <p:nvPr>
                <p:custDataLst>
                  <p:tags r:id="rId1489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3" name="Line 103"/>
              <p:cNvSpPr>
                <a:spLocks noChangeShapeType="1"/>
              </p:cNvSpPr>
              <p:nvPr>
                <p:custDataLst>
                  <p:tags r:id="rId1490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4" name="Rectangle 104"/>
              <p:cNvSpPr>
                <a:spLocks noChangeArrowheads="1"/>
              </p:cNvSpPr>
              <p:nvPr>
                <p:custDataLst>
                  <p:tags r:id="rId1491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495" name="Rectangle 105"/>
              <p:cNvSpPr>
                <a:spLocks noChangeArrowheads="1"/>
              </p:cNvSpPr>
              <p:nvPr>
                <p:custDataLst>
                  <p:tags r:id="rId1492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496" name="Rectangle 106"/>
              <p:cNvSpPr>
                <a:spLocks noChangeArrowheads="1"/>
              </p:cNvSpPr>
              <p:nvPr>
                <p:custDataLst>
                  <p:tags r:id="rId1493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497" name="Rectangle 107"/>
              <p:cNvSpPr>
                <a:spLocks noChangeArrowheads="1"/>
              </p:cNvSpPr>
              <p:nvPr>
                <p:custDataLst>
                  <p:tags r:id="rId1494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1498" name="Freeform 108"/>
              <p:cNvSpPr>
                <a:spLocks/>
              </p:cNvSpPr>
              <p:nvPr>
                <p:custDataLst>
                  <p:tags r:id="rId1495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9" name="Freeform 109"/>
              <p:cNvSpPr>
                <a:spLocks/>
              </p:cNvSpPr>
              <p:nvPr>
                <p:custDataLst>
                  <p:tags r:id="rId1496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0" name="Freeform 110"/>
              <p:cNvSpPr>
                <a:spLocks/>
              </p:cNvSpPr>
              <p:nvPr>
                <p:custDataLst>
                  <p:tags r:id="rId1497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1" name="Freeform 111"/>
              <p:cNvSpPr>
                <a:spLocks/>
              </p:cNvSpPr>
              <p:nvPr>
                <p:custDataLst>
                  <p:tags r:id="rId1498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2" name="Freeform 112"/>
              <p:cNvSpPr>
                <a:spLocks/>
              </p:cNvSpPr>
              <p:nvPr>
                <p:custDataLst>
                  <p:tags r:id="rId1499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3" name="Freeform 113"/>
              <p:cNvSpPr>
                <a:spLocks/>
              </p:cNvSpPr>
              <p:nvPr>
                <p:custDataLst>
                  <p:tags r:id="rId1500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4" name="Line 114"/>
              <p:cNvSpPr>
                <a:spLocks noChangeShapeType="1"/>
              </p:cNvSpPr>
              <p:nvPr>
                <p:custDataLst>
                  <p:tags r:id="rId1501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5" name="Line 115"/>
              <p:cNvSpPr>
                <a:spLocks noChangeShapeType="1"/>
              </p:cNvSpPr>
              <p:nvPr>
                <p:custDataLst>
                  <p:tags r:id="rId1502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6" name="Line 116"/>
              <p:cNvSpPr>
                <a:spLocks noChangeShapeType="1"/>
              </p:cNvSpPr>
              <p:nvPr>
                <p:custDataLst>
                  <p:tags r:id="rId1503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7" name="Line 117"/>
              <p:cNvSpPr>
                <a:spLocks noChangeShapeType="1"/>
              </p:cNvSpPr>
              <p:nvPr>
                <p:custDataLst>
                  <p:tags r:id="rId1504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8" name="Line 118"/>
              <p:cNvSpPr>
                <a:spLocks noChangeShapeType="1"/>
              </p:cNvSpPr>
              <p:nvPr>
                <p:custDataLst>
                  <p:tags r:id="rId1505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9" name="Line 119"/>
              <p:cNvSpPr>
                <a:spLocks noChangeShapeType="1"/>
              </p:cNvSpPr>
              <p:nvPr>
                <p:custDataLst>
                  <p:tags r:id="rId1506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0" name="Rectangle 120"/>
              <p:cNvSpPr>
                <a:spLocks noChangeArrowheads="1"/>
              </p:cNvSpPr>
              <p:nvPr>
                <p:custDataLst>
                  <p:tags r:id="rId1507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511" name="Rectangle 121"/>
              <p:cNvSpPr>
                <a:spLocks noChangeArrowheads="1"/>
              </p:cNvSpPr>
              <p:nvPr>
                <p:custDataLst>
                  <p:tags r:id="rId1508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1512" name="Line 122"/>
              <p:cNvSpPr>
                <a:spLocks noChangeShapeType="1"/>
              </p:cNvSpPr>
              <p:nvPr>
                <p:custDataLst>
                  <p:tags r:id="rId1509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3" name="Rectangle 123"/>
              <p:cNvSpPr>
                <a:spLocks noChangeArrowheads="1"/>
              </p:cNvSpPr>
              <p:nvPr>
                <p:custDataLst>
                  <p:tags r:id="rId1510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514" name="Rectangle 124"/>
              <p:cNvSpPr>
                <a:spLocks noChangeArrowheads="1"/>
              </p:cNvSpPr>
              <p:nvPr>
                <p:custDataLst>
                  <p:tags r:id="rId1511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515" name="Rectangle 125"/>
              <p:cNvSpPr>
                <a:spLocks noChangeArrowheads="1"/>
              </p:cNvSpPr>
              <p:nvPr>
                <p:custDataLst>
                  <p:tags r:id="rId1512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516" name="Rectangle 126"/>
              <p:cNvSpPr>
                <a:spLocks noChangeArrowheads="1"/>
              </p:cNvSpPr>
              <p:nvPr>
                <p:custDataLst>
                  <p:tags r:id="rId1513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517" name="Line 127"/>
              <p:cNvSpPr>
                <a:spLocks noChangeShapeType="1"/>
              </p:cNvSpPr>
              <p:nvPr>
                <p:custDataLst>
                  <p:tags r:id="rId1514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8" name="Line 128"/>
              <p:cNvSpPr>
                <a:spLocks noChangeShapeType="1"/>
              </p:cNvSpPr>
              <p:nvPr>
                <p:custDataLst>
                  <p:tags r:id="rId1515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9" name="Line 129"/>
              <p:cNvSpPr>
                <a:spLocks noChangeShapeType="1"/>
              </p:cNvSpPr>
              <p:nvPr>
                <p:custDataLst>
                  <p:tags r:id="rId1516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0" name="Line 130"/>
              <p:cNvSpPr>
                <a:spLocks noChangeShapeType="1"/>
              </p:cNvSpPr>
              <p:nvPr>
                <p:custDataLst>
                  <p:tags r:id="rId1517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1" name="Rectangle 131"/>
              <p:cNvSpPr>
                <a:spLocks noChangeArrowheads="1"/>
              </p:cNvSpPr>
              <p:nvPr>
                <p:custDataLst>
                  <p:tags r:id="rId1518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522" name="Rectangle 132"/>
              <p:cNvSpPr>
                <a:spLocks noChangeArrowheads="1"/>
              </p:cNvSpPr>
              <p:nvPr>
                <p:custDataLst>
                  <p:tags r:id="rId1519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523" name="Rectangle 133"/>
              <p:cNvSpPr>
                <a:spLocks noChangeArrowheads="1"/>
              </p:cNvSpPr>
              <p:nvPr>
                <p:custDataLst>
                  <p:tags r:id="rId1520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524" name="Rectangle 134"/>
              <p:cNvSpPr>
                <a:spLocks noChangeArrowheads="1"/>
              </p:cNvSpPr>
              <p:nvPr>
                <p:custDataLst>
                  <p:tags r:id="rId1521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525" name="Rectangle 135"/>
              <p:cNvSpPr>
                <a:spLocks noChangeArrowheads="1"/>
              </p:cNvSpPr>
              <p:nvPr>
                <p:custDataLst>
                  <p:tags r:id="rId1522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526" name="Rectangle 136"/>
              <p:cNvSpPr>
                <a:spLocks noChangeArrowheads="1"/>
              </p:cNvSpPr>
              <p:nvPr>
                <p:custDataLst>
                  <p:tags r:id="rId1523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527" name="Rectangle 137"/>
              <p:cNvSpPr>
                <a:spLocks noChangeArrowheads="1"/>
              </p:cNvSpPr>
              <p:nvPr>
                <p:custDataLst>
                  <p:tags r:id="rId1524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528" name="Rectangle 138"/>
              <p:cNvSpPr>
                <a:spLocks noChangeArrowheads="1"/>
              </p:cNvSpPr>
              <p:nvPr>
                <p:custDataLst>
                  <p:tags r:id="rId1525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529" name="Rectangle 139"/>
              <p:cNvSpPr>
                <a:spLocks noChangeArrowheads="1"/>
              </p:cNvSpPr>
              <p:nvPr>
                <p:custDataLst>
                  <p:tags r:id="rId1526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530" name="Rectangle 140"/>
              <p:cNvSpPr>
                <a:spLocks noChangeArrowheads="1"/>
              </p:cNvSpPr>
              <p:nvPr>
                <p:custDataLst>
                  <p:tags r:id="rId1527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531" name="Rectangle 141"/>
              <p:cNvSpPr>
                <a:spLocks noChangeArrowheads="1"/>
              </p:cNvSpPr>
              <p:nvPr>
                <p:custDataLst>
                  <p:tags r:id="rId1528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532" name="Rectangle 142"/>
              <p:cNvSpPr>
                <a:spLocks noChangeArrowheads="1"/>
              </p:cNvSpPr>
              <p:nvPr>
                <p:custDataLst>
                  <p:tags r:id="rId1529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533" name="Rectangle 143"/>
              <p:cNvSpPr>
                <a:spLocks noChangeArrowheads="1"/>
              </p:cNvSpPr>
              <p:nvPr>
                <p:custDataLst>
                  <p:tags r:id="rId1530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534" name="Rectangle 144"/>
              <p:cNvSpPr>
                <a:spLocks noChangeArrowheads="1"/>
              </p:cNvSpPr>
              <p:nvPr>
                <p:custDataLst>
                  <p:tags r:id="rId1531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535" name="Rectangle 145"/>
              <p:cNvSpPr>
                <a:spLocks noChangeArrowheads="1"/>
              </p:cNvSpPr>
              <p:nvPr>
                <p:custDataLst>
                  <p:tags r:id="rId1532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536" name="Rectangle 146"/>
              <p:cNvSpPr>
                <a:spLocks noChangeArrowheads="1"/>
              </p:cNvSpPr>
              <p:nvPr>
                <p:custDataLst>
                  <p:tags r:id="rId1533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537" name="Rectangle 147"/>
              <p:cNvSpPr>
                <a:spLocks noChangeArrowheads="1"/>
              </p:cNvSpPr>
              <p:nvPr>
                <p:custDataLst>
                  <p:tags r:id="rId1534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538" name="Rectangle 148"/>
              <p:cNvSpPr>
                <a:spLocks noChangeArrowheads="1"/>
              </p:cNvSpPr>
              <p:nvPr>
                <p:custDataLst>
                  <p:tags r:id="rId1535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539" name="Rectangle 149"/>
              <p:cNvSpPr>
                <a:spLocks noChangeArrowheads="1"/>
              </p:cNvSpPr>
              <p:nvPr>
                <p:custDataLst>
                  <p:tags r:id="rId1536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540" name="Rectangle 150"/>
              <p:cNvSpPr>
                <a:spLocks noChangeArrowheads="1"/>
              </p:cNvSpPr>
              <p:nvPr>
                <p:custDataLst>
                  <p:tags r:id="rId1537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541" name="Rectangle 151"/>
              <p:cNvSpPr>
                <a:spLocks noChangeArrowheads="1"/>
              </p:cNvSpPr>
              <p:nvPr>
                <p:custDataLst>
                  <p:tags r:id="rId1538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542" name="Rectangle 152"/>
              <p:cNvSpPr>
                <a:spLocks noChangeArrowheads="1"/>
              </p:cNvSpPr>
              <p:nvPr>
                <p:custDataLst>
                  <p:tags r:id="rId1539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543" name="Rectangle 153"/>
              <p:cNvSpPr>
                <a:spLocks noChangeArrowheads="1"/>
              </p:cNvSpPr>
              <p:nvPr>
                <p:custDataLst>
                  <p:tags r:id="rId1540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544" name="Rectangle 154"/>
              <p:cNvSpPr>
                <a:spLocks noChangeArrowheads="1"/>
              </p:cNvSpPr>
              <p:nvPr>
                <p:custDataLst>
                  <p:tags r:id="rId1541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545" name="Rectangle 155"/>
              <p:cNvSpPr>
                <a:spLocks noChangeArrowheads="1"/>
              </p:cNvSpPr>
              <p:nvPr>
                <p:custDataLst>
                  <p:tags r:id="rId1542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546" name="Rectangle 156"/>
              <p:cNvSpPr>
                <a:spLocks noChangeArrowheads="1"/>
              </p:cNvSpPr>
              <p:nvPr>
                <p:custDataLst>
                  <p:tags r:id="rId1543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1547" name="Line 236"/>
              <p:cNvSpPr>
                <a:spLocks noChangeShapeType="1"/>
              </p:cNvSpPr>
              <p:nvPr>
                <p:custDataLst>
                  <p:tags r:id="rId1544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8" name="Line 237"/>
              <p:cNvSpPr>
                <a:spLocks noChangeShapeType="1"/>
              </p:cNvSpPr>
              <p:nvPr>
                <p:custDataLst>
                  <p:tags r:id="rId1545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9" name="Line 238"/>
              <p:cNvSpPr>
                <a:spLocks noChangeShapeType="1"/>
              </p:cNvSpPr>
              <p:nvPr>
                <p:custDataLst>
                  <p:tags r:id="rId1546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0" name="Line 239"/>
              <p:cNvSpPr>
                <a:spLocks noChangeShapeType="1"/>
              </p:cNvSpPr>
              <p:nvPr>
                <p:custDataLst>
                  <p:tags r:id="rId1547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1" name="Line 240"/>
              <p:cNvSpPr>
                <a:spLocks noChangeShapeType="1"/>
              </p:cNvSpPr>
              <p:nvPr>
                <p:custDataLst>
                  <p:tags r:id="rId1548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2" name="Line 241"/>
              <p:cNvSpPr>
                <a:spLocks noChangeShapeType="1"/>
              </p:cNvSpPr>
              <p:nvPr>
                <p:custDataLst>
                  <p:tags r:id="rId1549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3" name="Line 242"/>
              <p:cNvSpPr>
                <a:spLocks noChangeShapeType="1"/>
              </p:cNvSpPr>
              <p:nvPr>
                <p:custDataLst>
                  <p:tags r:id="rId1550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4" name="Line 243"/>
              <p:cNvSpPr>
                <a:spLocks noChangeShapeType="1"/>
              </p:cNvSpPr>
              <p:nvPr>
                <p:custDataLst>
                  <p:tags r:id="rId1551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5" name="Line 244"/>
              <p:cNvSpPr>
                <a:spLocks noChangeShapeType="1"/>
              </p:cNvSpPr>
              <p:nvPr>
                <p:custDataLst>
                  <p:tags r:id="rId1552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6" name="Line 245"/>
              <p:cNvSpPr>
                <a:spLocks noChangeShapeType="1"/>
              </p:cNvSpPr>
              <p:nvPr>
                <p:custDataLst>
                  <p:tags r:id="rId1553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7" name="Line 246"/>
              <p:cNvSpPr>
                <a:spLocks noChangeShapeType="1"/>
              </p:cNvSpPr>
              <p:nvPr>
                <p:custDataLst>
                  <p:tags r:id="rId1554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8" name="Line 247"/>
              <p:cNvSpPr>
                <a:spLocks noChangeShapeType="1"/>
              </p:cNvSpPr>
              <p:nvPr>
                <p:custDataLst>
                  <p:tags r:id="rId1555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9" name="Line 248"/>
              <p:cNvSpPr>
                <a:spLocks noChangeShapeType="1"/>
              </p:cNvSpPr>
              <p:nvPr>
                <p:custDataLst>
                  <p:tags r:id="rId1556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0" name="Line 249"/>
              <p:cNvSpPr>
                <a:spLocks noChangeShapeType="1"/>
              </p:cNvSpPr>
              <p:nvPr>
                <p:custDataLst>
                  <p:tags r:id="rId1557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1" name="Line 250"/>
              <p:cNvSpPr>
                <a:spLocks noChangeShapeType="1"/>
              </p:cNvSpPr>
              <p:nvPr>
                <p:custDataLst>
                  <p:tags r:id="rId1558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2" name="Line 251"/>
              <p:cNvSpPr>
                <a:spLocks noChangeShapeType="1"/>
              </p:cNvSpPr>
              <p:nvPr>
                <p:custDataLst>
                  <p:tags r:id="rId1559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3" name="Line 252"/>
              <p:cNvSpPr>
                <a:spLocks noChangeShapeType="1"/>
              </p:cNvSpPr>
              <p:nvPr>
                <p:custDataLst>
                  <p:tags r:id="rId1560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4" name="Line 253"/>
              <p:cNvSpPr>
                <a:spLocks noChangeShapeType="1"/>
              </p:cNvSpPr>
              <p:nvPr>
                <p:custDataLst>
                  <p:tags r:id="rId1561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5" name="Line 254"/>
              <p:cNvSpPr>
                <a:spLocks noChangeShapeType="1"/>
              </p:cNvSpPr>
              <p:nvPr>
                <p:custDataLst>
                  <p:tags r:id="rId1562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6" name="Line 255"/>
              <p:cNvSpPr>
                <a:spLocks noChangeShapeType="1"/>
              </p:cNvSpPr>
              <p:nvPr>
                <p:custDataLst>
                  <p:tags r:id="rId1563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7" name="Line 256"/>
              <p:cNvSpPr>
                <a:spLocks noChangeShapeType="1"/>
              </p:cNvSpPr>
              <p:nvPr>
                <p:custDataLst>
                  <p:tags r:id="rId1564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8" name="Line 257"/>
              <p:cNvSpPr>
                <a:spLocks noChangeShapeType="1"/>
              </p:cNvSpPr>
              <p:nvPr>
                <p:custDataLst>
                  <p:tags r:id="rId1565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9" name="Line 258"/>
              <p:cNvSpPr>
                <a:spLocks noChangeShapeType="1"/>
              </p:cNvSpPr>
              <p:nvPr>
                <p:custDataLst>
                  <p:tags r:id="rId1566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0" name="Line 259"/>
              <p:cNvSpPr>
                <a:spLocks noChangeShapeType="1"/>
              </p:cNvSpPr>
              <p:nvPr>
                <p:custDataLst>
                  <p:tags r:id="rId1567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1" name="Line 260"/>
              <p:cNvSpPr>
                <a:spLocks noChangeShapeType="1"/>
              </p:cNvSpPr>
              <p:nvPr>
                <p:custDataLst>
                  <p:tags r:id="rId1568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2" name="Line 261"/>
              <p:cNvSpPr>
                <a:spLocks noChangeShapeType="1"/>
              </p:cNvSpPr>
              <p:nvPr>
                <p:custDataLst>
                  <p:tags r:id="rId1569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3" name="Line 262"/>
              <p:cNvSpPr>
                <a:spLocks noChangeShapeType="1"/>
              </p:cNvSpPr>
              <p:nvPr>
                <p:custDataLst>
                  <p:tags r:id="rId1570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4" name="Line 263"/>
              <p:cNvSpPr>
                <a:spLocks noChangeShapeType="1"/>
              </p:cNvSpPr>
              <p:nvPr>
                <p:custDataLst>
                  <p:tags r:id="rId1571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5" name="Line 264"/>
              <p:cNvSpPr>
                <a:spLocks noChangeShapeType="1"/>
              </p:cNvSpPr>
              <p:nvPr>
                <p:custDataLst>
                  <p:tags r:id="rId1572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6" name="Line 265"/>
              <p:cNvSpPr>
                <a:spLocks noChangeShapeType="1"/>
              </p:cNvSpPr>
              <p:nvPr>
                <p:custDataLst>
                  <p:tags r:id="rId1573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7" name="Line 266"/>
              <p:cNvSpPr>
                <a:spLocks noChangeShapeType="1"/>
              </p:cNvSpPr>
              <p:nvPr>
                <p:custDataLst>
                  <p:tags r:id="rId1574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8" name="Line 267"/>
              <p:cNvSpPr>
                <a:spLocks noChangeShapeType="1"/>
              </p:cNvSpPr>
              <p:nvPr>
                <p:custDataLst>
                  <p:tags r:id="rId1575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9" name="Line 268"/>
              <p:cNvSpPr>
                <a:spLocks noChangeShapeType="1"/>
              </p:cNvSpPr>
              <p:nvPr>
                <p:custDataLst>
                  <p:tags r:id="rId1576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0" name="Line 269"/>
              <p:cNvSpPr>
                <a:spLocks noChangeShapeType="1"/>
              </p:cNvSpPr>
              <p:nvPr>
                <p:custDataLst>
                  <p:tags r:id="rId1577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1" name="Line 270"/>
              <p:cNvSpPr>
                <a:spLocks noChangeShapeType="1"/>
              </p:cNvSpPr>
              <p:nvPr>
                <p:custDataLst>
                  <p:tags r:id="rId1578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2" name="Line 271"/>
              <p:cNvSpPr>
                <a:spLocks noChangeShapeType="1"/>
              </p:cNvSpPr>
              <p:nvPr>
                <p:custDataLst>
                  <p:tags r:id="rId1579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3" name="Line 272"/>
              <p:cNvSpPr>
                <a:spLocks noChangeShapeType="1"/>
              </p:cNvSpPr>
              <p:nvPr>
                <p:custDataLst>
                  <p:tags r:id="rId1580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4" name="Line 273"/>
              <p:cNvSpPr>
                <a:spLocks noChangeShapeType="1"/>
              </p:cNvSpPr>
              <p:nvPr>
                <p:custDataLst>
                  <p:tags r:id="rId1581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5" name="Line 274"/>
              <p:cNvSpPr>
                <a:spLocks noChangeShapeType="1"/>
              </p:cNvSpPr>
              <p:nvPr>
                <p:custDataLst>
                  <p:tags r:id="rId1582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6" name="Line 275"/>
              <p:cNvSpPr>
                <a:spLocks noChangeShapeType="1"/>
              </p:cNvSpPr>
              <p:nvPr>
                <p:custDataLst>
                  <p:tags r:id="rId1583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7" name="Line 276"/>
              <p:cNvSpPr>
                <a:spLocks noChangeShapeType="1"/>
              </p:cNvSpPr>
              <p:nvPr>
                <p:custDataLst>
                  <p:tags r:id="rId1584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8" name="Line 277"/>
              <p:cNvSpPr>
                <a:spLocks noChangeShapeType="1"/>
              </p:cNvSpPr>
              <p:nvPr>
                <p:custDataLst>
                  <p:tags r:id="rId1585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9" name="Line 278"/>
              <p:cNvSpPr>
                <a:spLocks noChangeShapeType="1"/>
              </p:cNvSpPr>
              <p:nvPr>
                <p:custDataLst>
                  <p:tags r:id="rId1586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0" name="Line 279"/>
              <p:cNvSpPr>
                <a:spLocks noChangeShapeType="1"/>
              </p:cNvSpPr>
              <p:nvPr>
                <p:custDataLst>
                  <p:tags r:id="rId1587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1" name="Line 280"/>
              <p:cNvSpPr>
                <a:spLocks noChangeShapeType="1"/>
              </p:cNvSpPr>
              <p:nvPr>
                <p:custDataLst>
                  <p:tags r:id="rId1588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2" name="Line 281"/>
              <p:cNvSpPr>
                <a:spLocks noChangeShapeType="1"/>
              </p:cNvSpPr>
              <p:nvPr>
                <p:custDataLst>
                  <p:tags r:id="rId1589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3" name="Line 282"/>
              <p:cNvSpPr>
                <a:spLocks noChangeShapeType="1"/>
              </p:cNvSpPr>
              <p:nvPr>
                <p:custDataLst>
                  <p:tags r:id="rId1590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4" name="Line 283"/>
              <p:cNvSpPr>
                <a:spLocks noChangeShapeType="1"/>
              </p:cNvSpPr>
              <p:nvPr>
                <p:custDataLst>
                  <p:tags r:id="rId1591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5" name="Line 284"/>
              <p:cNvSpPr>
                <a:spLocks noChangeShapeType="1"/>
              </p:cNvSpPr>
              <p:nvPr>
                <p:custDataLst>
                  <p:tags r:id="rId1592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6" name="Line 285"/>
              <p:cNvSpPr>
                <a:spLocks noChangeShapeType="1"/>
              </p:cNvSpPr>
              <p:nvPr>
                <p:custDataLst>
                  <p:tags r:id="rId1593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7" name="Line 286"/>
              <p:cNvSpPr>
                <a:spLocks noChangeShapeType="1"/>
              </p:cNvSpPr>
              <p:nvPr>
                <p:custDataLst>
                  <p:tags r:id="rId1594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" name="Line 287"/>
              <p:cNvSpPr>
                <a:spLocks noChangeShapeType="1"/>
              </p:cNvSpPr>
              <p:nvPr>
                <p:custDataLst>
                  <p:tags r:id="rId1595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9" name="Line 288"/>
              <p:cNvSpPr>
                <a:spLocks noChangeShapeType="1"/>
              </p:cNvSpPr>
              <p:nvPr>
                <p:custDataLst>
                  <p:tags r:id="rId1596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0" name="Line 289"/>
              <p:cNvSpPr>
                <a:spLocks noChangeShapeType="1"/>
              </p:cNvSpPr>
              <p:nvPr>
                <p:custDataLst>
                  <p:tags r:id="rId1597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1" name="Line 290"/>
              <p:cNvSpPr>
                <a:spLocks noChangeShapeType="1"/>
              </p:cNvSpPr>
              <p:nvPr>
                <p:custDataLst>
                  <p:tags r:id="rId1598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2" name="Line 291"/>
              <p:cNvSpPr>
                <a:spLocks noChangeShapeType="1"/>
              </p:cNvSpPr>
              <p:nvPr>
                <p:custDataLst>
                  <p:tags r:id="rId1599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3" name="Line 292"/>
              <p:cNvSpPr>
                <a:spLocks noChangeShapeType="1"/>
              </p:cNvSpPr>
              <p:nvPr>
                <p:custDataLst>
                  <p:tags r:id="rId1600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4" name="Line 293"/>
              <p:cNvSpPr>
                <a:spLocks noChangeShapeType="1"/>
              </p:cNvSpPr>
              <p:nvPr>
                <p:custDataLst>
                  <p:tags r:id="rId1601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5" name="Line 294"/>
              <p:cNvSpPr>
                <a:spLocks noChangeShapeType="1"/>
              </p:cNvSpPr>
              <p:nvPr>
                <p:custDataLst>
                  <p:tags r:id="rId1602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6" name="Line 295"/>
              <p:cNvSpPr>
                <a:spLocks noChangeShapeType="1"/>
              </p:cNvSpPr>
              <p:nvPr>
                <p:custDataLst>
                  <p:tags r:id="rId1603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7" name="Line 296"/>
              <p:cNvSpPr>
                <a:spLocks noChangeShapeType="1"/>
              </p:cNvSpPr>
              <p:nvPr>
                <p:custDataLst>
                  <p:tags r:id="rId1604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8" name="Line 297"/>
              <p:cNvSpPr>
                <a:spLocks noChangeShapeType="1"/>
              </p:cNvSpPr>
              <p:nvPr>
                <p:custDataLst>
                  <p:tags r:id="rId1605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9" name="Line 298"/>
              <p:cNvSpPr>
                <a:spLocks noChangeShapeType="1"/>
              </p:cNvSpPr>
              <p:nvPr>
                <p:custDataLst>
                  <p:tags r:id="rId1606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0" name="Line 299"/>
              <p:cNvSpPr>
                <a:spLocks noChangeShapeType="1"/>
              </p:cNvSpPr>
              <p:nvPr>
                <p:custDataLst>
                  <p:tags r:id="rId1607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1" name="Line 300"/>
              <p:cNvSpPr>
                <a:spLocks noChangeShapeType="1"/>
              </p:cNvSpPr>
              <p:nvPr>
                <p:custDataLst>
                  <p:tags r:id="rId1608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2" name="Line 301"/>
              <p:cNvSpPr>
                <a:spLocks noChangeShapeType="1"/>
              </p:cNvSpPr>
              <p:nvPr>
                <p:custDataLst>
                  <p:tags r:id="rId1609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3" name="Line 302"/>
              <p:cNvSpPr>
                <a:spLocks noChangeShapeType="1"/>
              </p:cNvSpPr>
              <p:nvPr>
                <p:custDataLst>
                  <p:tags r:id="rId1610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4" name="Line 303"/>
              <p:cNvSpPr>
                <a:spLocks noChangeShapeType="1"/>
              </p:cNvSpPr>
              <p:nvPr>
                <p:custDataLst>
                  <p:tags r:id="rId1611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5" name="Line 304"/>
              <p:cNvSpPr>
                <a:spLocks noChangeShapeType="1"/>
              </p:cNvSpPr>
              <p:nvPr>
                <p:custDataLst>
                  <p:tags r:id="rId1612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6" name="Line 305"/>
              <p:cNvSpPr>
                <a:spLocks noChangeShapeType="1"/>
              </p:cNvSpPr>
              <p:nvPr>
                <p:custDataLst>
                  <p:tags r:id="rId1613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7" name="Line 306"/>
              <p:cNvSpPr>
                <a:spLocks noChangeShapeType="1"/>
              </p:cNvSpPr>
              <p:nvPr>
                <p:custDataLst>
                  <p:tags r:id="rId1614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8" name="Line 307"/>
              <p:cNvSpPr>
                <a:spLocks noChangeShapeType="1"/>
              </p:cNvSpPr>
              <p:nvPr>
                <p:custDataLst>
                  <p:tags r:id="rId1615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9" name="Line 308"/>
              <p:cNvSpPr>
                <a:spLocks noChangeShapeType="1"/>
              </p:cNvSpPr>
              <p:nvPr>
                <p:custDataLst>
                  <p:tags r:id="rId1616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0" name="Line 309"/>
              <p:cNvSpPr>
                <a:spLocks noChangeShapeType="1"/>
              </p:cNvSpPr>
              <p:nvPr>
                <p:custDataLst>
                  <p:tags r:id="rId1617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1" name="Line 310"/>
              <p:cNvSpPr>
                <a:spLocks noChangeShapeType="1"/>
              </p:cNvSpPr>
              <p:nvPr>
                <p:custDataLst>
                  <p:tags r:id="rId1618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2" name="Line 311"/>
              <p:cNvSpPr>
                <a:spLocks noChangeShapeType="1"/>
              </p:cNvSpPr>
              <p:nvPr>
                <p:custDataLst>
                  <p:tags r:id="rId1619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3" name="Line 312"/>
              <p:cNvSpPr>
                <a:spLocks noChangeShapeType="1"/>
              </p:cNvSpPr>
              <p:nvPr>
                <p:custDataLst>
                  <p:tags r:id="rId1620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4" name="Line 313"/>
              <p:cNvSpPr>
                <a:spLocks noChangeShapeType="1"/>
              </p:cNvSpPr>
              <p:nvPr>
                <p:custDataLst>
                  <p:tags r:id="rId1621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5" name="Line 314"/>
              <p:cNvSpPr>
                <a:spLocks noChangeShapeType="1"/>
              </p:cNvSpPr>
              <p:nvPr>
                <p:custDataLst>
                  <p:tags r:id="rId1622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6" name="Line 315"/>
              <p:cNvSpPr>
                <a:spLocks noChangeShapeType="1"/>
              </p:cNvSpPr>
              <p:nvPr>
                <p:custDataLst>
                  <p:tags r:id="rId1623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7" name="Line 316"/>
              <p:cNvSpPr>
                <a:spLocks noChangeShapeType="1"/>
              </p:cNvSpPr>
              <p:nvPr>
                <p:custDataLst>
                  <p:tags r:id="rId1624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8" name="Line 317"/>
              <p:cNvSpPr>
                <a:spLocks noChangeShapeType="1"/>
              </p:cNvSpPr>
              <p:nvPr>
                <p:custDataLst>
                  <p:tags r:id="rId1625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9" name="Line 318"/>
              <p:cNvSpPr>
                <a:spLocks noChangeShapeType="1"/>
              </p:cNvSpPr>
              <p:nvPr>
                <p:custDataLst>
                  <p:tags r:id="rId1626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0" name="Line 319"/>
              <p:cNvSpPr>
                <a:spLocks noChangeShapeType="1"/>
              </p:cNvSpPr>
              <p:nvPr>
                <p:custDataLst>
                  <p:tags r:id="rId1627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1" name="Line 320"/>
              <p:cNvSpPr>
                <a:spLocks noChangeShapeType="1"/>
              </p:cNvSpPr>
              <p:nvPr>
                <p:custDataLst>
                  <p:tags r:id="rId1628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2" name="Line 321"/>
              <p:cNvSpPr>
                <a:spLocks noChangeShapeType="1"/>
              </p:cNvSpPr>
              <p:nvPr>
                <p:custDataLst>
                  <p:tags r:id="rId1629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3" name="Line 322"/>
              <p:cNvSpPr>
                <a:spLocks noChangeShapeType="1"/>
              </p:cNvSpPr>
              <p:nvPr>
                <p:custDataLst>
                  <p:tags r:id="rId1630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4" name="Line 323"/>
              <p:cNvSpPr>
                <a:spLocks noChangeShapeType="1"/>
              </p:cNvSpPr>
              <p:nvPr>
                <p:custDataLst>
                  <p:tags r:id="rId1631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5" name="Freeform 324"/>
              <p:cNvSpPr>
                <a:spLocks/>
              </p:cNvSpPr>
              <p:nvPr>
                <p:custDataLst>
                  <p:tags r:id="rId1632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6" name="Freeform 325"/>
              <p:cNvSpPr>
                <a:spLocks/>
              </p:cNvSpPr>
              <p:nvPr>
                <p:custDataLst>
                  <p:tags r:id="rId1633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7" name="Line 326"/>
              <p:cNvSpPr>
                <a:spLocks noChangeShapeType="1"/>
              </p:cNvSpPr>
              <p:nvPr>
                <p:custDataLst>
                  <p:tags r:id="rId1634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8" name="Line 327"/>
              <p:cNvSpPr>
                <a:spLocks noChangeShapeType="1"/>
              </p:cNvSpPr>
              <p:nvPr>
                <p:custDataLst>
                  <p:tags r:id="rId1635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9" name="Line 328"/>
              <p:cNvSpPr>
                <a:spLocks noChangeShapeType="1"/>
              </p:cNvSpPr>
              <p:nvPr>
                <p:custDataLst>
                  <p:tags r:id="rId1636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0" name="Line 329"/>
              <p:cNvSpPr>
                <a:spLocks noChangeShapeType="1"/>
              </p:cNvSpPr>
              <p:nvPr>
                <p:custDataLst>
                  <p:tags r:id="rId1637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1" name="Line 330"/>
              <p:cNvSpPr>
                <a:spLocks noChangeShapeType="1"/>
              </p:cNvSpPr>
              <p:nvPr>
                <p:custDataLst>
                  <p:tags r:id="rId1638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" name="Line 331"/>
              <p:cNvSpPr>
                <a:spLocks noChangeShapeType="1"/>
              </p:cNvSpPr>
              <p:nvPr>
                <p:custDataLst>
                  <p:tags r:id="rId1639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3" name="Line 332"/>
              <p:cNvSpPr>
                <a:spLocks noChangeShapeType="1"/>
              </p:cNvSpPr>
              <p:nvPr>
                <p:custDataLst>
                  <p:tags r:id="rId1640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" name="Line 333"/>
              <p:cNvSpPr>
                <a:spLocks noChangeShapeType="1"/>
              </p:cNvSpPr>
              <p:nvPr>
                <p:custDataLst>
                  <p:tags r:id="rId1641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" name="Line 334"/>
              <p:cNvSpPr>
                <a:spLocks noChangeShapeType="1"/>
              </p:cNvSpPr>
              <p:nvPr>
                <p:custDataLst>
                  <p:tags r:id="rId1642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" name="Line 335"/>
              <p:cNvSpPr>
                <a:spLocks noChangeShapeType="1"/>
              </p:cNvSpPr>
              <p:nvPr>
                <p:custDataLst>
                  <p:tags r:id="rId1643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" name="Line 336"/>
              <p:cNvSpPr>
                <a:spLocks noChangeShapeType="1"/>
              </p:cNvSpPr>
              <p:nvPr>
                <p:custDataLst>
                  <p:tags r:id="rId1644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8" name="Line 337"/>
              <p:cNvSpPr>
                <a:spLocks noChangeShapeType="1"/>
              </p:cNvSpPr>
              <p:nvPr>
                <p:custDataLst>
                  <p:tags r:id="rId1645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" name="Line 338"/>
              <p:cNvSpPr>
                <a:spLocks noChangeShapeType="1"/>
              </p:cNvSpPr>
              <p:nvPr>
                <p:custDataLst>
                  <p:tags r:id="rId1646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" name="Line 339"/>
              <p:cNvSpPr>
                <a:spLocks noChangeShapeType="1"/>
              </p:cNvSpPr>
              <p:nvPr>
                <p:custDataLst>
                  <p:tags r:id="rId1647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" name="Line 340"/>
              <p:cNvSpPr>
                <a:spLocks noChangeShapeType="1"/>
              </p:cNvSpPr>
              <p:nvPr>
                <p:custDataLst>
                  <p:tags r:id="rId1648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" name="Line 341"/>
              <p:cNvSpPr>
                <a:spLocks noChangeShapeType="1"/>
              </p:cNvSpPr>
              <p:nvPr>
                <p:custDataLst>
                  <p:tags r:id="rId1649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" name="Line 342"/>
              <p:cNvSpPr>
                <a:spLocks noChangeShapeType="1"/>
              </p:cNvSpPr>
              <p:nvPr>
                <p:custDataLst>
                  <p:tags r:id="rId1650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" name="Line 343"/>
              <p:cNvSpPr>
                <a:spLocks noChangeShapeType="1"/>
              </p:cNvSpPr>
              <p:nvPr>
                <p:custDataLst>
                  <p:tags r:id="rId1651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" name="Line 344"/>
              <p:cNvSpPr>
                <a:spLocks noChangeShapeType="1"/>
              </p:cNvSpPr>
              <p:nvPr>
                <p:custDataLst>
                  <p:tags r:id="rId1652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" name="Line 345"/>
              <p:cNvSpPr>
                <a:spLocks noChangeShapeType="1"/>
              </p:cNvSpPr>
              <p:nvPr>
                <p:custDataLst>
                  <p:tags r:id="rId1653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" name="Line 346"/>
              <p:cNvSpPr>
                <a:spLocks noChangeShapeType="1"/>
              </p:cNvSpPr>
              <p:nvPr>
                <p:custDataLst>
                  <p:tags r:id="rId1654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8" name="Line 347"/>
              <p:cNvSpPr>
                <a:spLocks noChangeShapeType="1"/>
              </p:cNvSpPr>
              <p:nvPr>
                <p:custDataLst>
                  <p:tags r:id="rId1655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" name="Line 348"/>
              <p:cNvSpPr>
                <a:spLocks noChangeShapeType="1"/>
              </p:cNvSpPr>
              <p:nvPr>
                <p:custDataLst>
                  <p:tags r:id="rId1656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" name="Line 349"/>
              <p:cNvSpPr>
                <a:spLocks noChangeShapeType="1"/>
              </p:cNvSpPr>
              <p:nvPr>
                <p:custDataLst>
                  <p:tags r:id="rId1657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1" name="Line 350"/>
              <p:cNvSpPr>
                <a:spLocks noChangeShapeType="1"/>
              </p:cNvSpPr>
              <p:nvPr>
                <p:custDataLst>
                  <p:tags r:id="rId1658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2" name="Line 351"/>
              <p:cNvSpPr>
                <a:spLocks noChangeShapeType="1"/>
              </p:cNvSpPr>
              <p:nvPr>
                <p:custDataLst>
                  <p:tags r:id="rId1659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3" name="Line 352"/>
              <p:cNvSpPr>
                <a:spLocks noChangeShapeType="1"/>
              </p:cNvSpPr>
              <p:nvPr>
                <p:custDataLst>
                  <p:tags r:id="rId1660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" name="Line 353"/>
              <p:cNvSpPr>
                <a:spLocks noChangeShapeType="1"/>
              </p:cNvSpPr>
              <p:nvPr>
                <p:custDataLst>
                  <p:tags r:id="rId1661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5" name="Line 354"/>
              <p:cNvSpPr>
                <a:spLocks noChangeShapeType="1"/>
              </p:cNvSpPr>
              <p:nvPr>
                <p:custDataLst>
                  <p:tags r:id="rId1662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" name="Line 355"/>
              <p:cNvSpPr>
                <a:spLocks noChangeShapeType="1"/>
              </p:cNvSpPr>
              <p:nvPr>
                <p:custDataLst>
                  <p:tags r:id="rId1663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" name="Line 356"/>
              <p:cNvSpPr>
                <a:spLocks noChangeShapeType="1"/>
              </p:cNvSpPr>
              <p:nvPr>
                <p:custDataLst>
                  <p:tags r:id="rId1664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8" name="Line 357"/>
              <p:cNvSpPr>
                <a:spLocks noChangeShapeType="1"/>
              </p:cNvSpPr>
              <p:nvPr>
                <p:custDataLst>
                  <p:tags r:id="rId1665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9" name="Line 358"/>
              <p:cNvSpPr>
                <a:spLocks noChangeShapeType="1"/>
              </p:cNvSpPr>
              <p:nvPr>
                <p:custDataLst>
                  <p:tags r:id="rId1666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" name="Line 359"/>
              <p:cNvSpPr>
                <a:spLocks noChangeShapeType="1"/>
              </p:cNvSpPr>
              <p:nvPr>
                <p:custDataLst>
                  <p:tags r:id="rId1667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1" name="Line 360"/>
              <p:cNvSpPr>
                <a:spLocks noChangeShapeType="1"/>
              </p:cNvSpPr>
              <p:nvPr>
                <p:custDataLst>
                  <p:tags r:id="rId1668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2" name="Line 361"/>
              <p:cNvSpPr>
                <a:spLocks noChangeShapeType="1"/>
              </p:cNvSpPr>
              <p:nvPr>
                <p:custDataLst>
                  <p:tags r:id="rId1669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3" name="Line 362"/>
              <p:cNvSpPr>
                <a:spLocks noChangeShapeType="1"/>
              </p:cNvSpPr>
              <p:nvPr>
                <p:custDataLst>
                  <p:tags r:id="rId1670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4" name="Line 363"/>
              <p:cNvSpPr>
                <a:spLocks noChangeShapeType="1"/>
              </p:cNvSpPr>
              <p:nvPr>
                <p:custDataLst>
                  <p:tags r:id="rId1671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5" name="Line 364"/>
              <p:cNvSpPr>
                <a:spLocks noChangeShapeType="1"/>
              </p:cNvSpPr>
              <p:nvPr>
                <p:custDataLst>
                  <p:tags r:id="rId1672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6" name="Line 365"/>
              <p:cNvSpPr>
                <a:spLocks noChangeShapeType="1"/>
              </p:cNvSpPr>
              <p:nvPr>
                <p:custDataLst>
                  <p:tags r:id="rId1673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7" name="Line 366"/>
              <p:cNvSpPr>
                <a:spLocks noChangeShapeType="1"/>
              </p:cNvSpPr>
              <p:nvPr>
                <p:custDataLst>
                  <p:tags r:id="rId1674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8" name="Line 367"/>
              <p:cNvSpPr>
                <a:spLocks noChangeShapeType="1"/>
              </p:cNvSpPr>
              <p:nvPr>
                <p:custDataLst>
                  <p:tags r:id="rId1675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9" name="Line 368"/>
              <p:cNvSpPr>
                <a:spLocks noChangeShapeType="1"/>
              </p:cNvSpPr>
              <p:nvPr>
                <p:custDataLst>
                  <p:tags r:id="rId1676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0" name="Line 369"/>
              <p:cNvSpPr>
                <a:spLocks noChangeShapeType="1"/>
              </p:cNvSpPr>
              <p:nvPr>
                <p:custDataLst>
                  <p:tags r:id="rId1677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1" name="Line 370"/>
              <p:cNvSpPr>
                <a:spLocks noChangeShapeType="1"/>
              </p:cNvSpPr>
              <p:nvPr>
                <p:custDataLst>
                  <p:tags r:id="rId1678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2" name="Line 371"/>
              <p:cNvSpPr>
                <a:spLocks noChangeShapeType="1"/>
              </p:cNvSpPr>
              <p:nvPr>
                <p:custDataLst>
                  <p:tags r:id="rId1679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3" name="Line 372"/>
              <p:cNvSpPr>
                <a:spLocks noChangeShapeType="1"/>
              </p:cNvSpPr>
              <p:nvPr>
                <p:custDataLst>
                  <p:tags r:id="rId1680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4" name="Line 373"/>
              <p:cNvSpPr>
                <a:spLocks noChangeShapeType="1"/>
              </p:cNvSpPr>
              <p:nvPr>
                <p:custDataLst>
                  <p:tags r:id="rId1681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5" name="Line 374"/>
              <p:cNvSpPr>
                <a:spLocks noChangeShapeType="1"/>
              </p:cNvSpPr>
              <p:nvPr>
                <p:custDataLst>
                  <p:tags r:id="rId1682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6" name="Line 375"/>
              <p:cNvSpPr>
                <a:spLocks noChangeShapeType="1"/>
              </p:cNvSpPr>
              <p:nvPr>
                <p:custDataLst>
                  <p:tags r:id="rId1683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7" name="Line 376"/>
              <p:cNvSpPr>
                <a:spLocks noChangeShapeType="1"/>
              </p:cNvSpPr>
              <p:nvPr>
                <p:custDataLst>
                  <p:tags r:id="rId1684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8" name="Line 377"/>
              <p:cNvSpPr>
                <a:spLocks noChangeShapeType="1"/>
              </p:cNvSpPr>
              <p:nvPr>
                <p:custDataLst>
                  <p:tags r:id="rId1685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9" name="Line 378"/>
              <p:cNvSpPr>
                <a:spLocks noChangeShapeType="1"/>
              </p:cNvSpPr>
              <p:nvPr>
                <p:custDataLst>
                  <p:tags r:id="rId1686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0" name="Line 379"/>
              <p:cNvSpPr>
                <a:spLocks noChangeShapeType="1"/>
              </p:cNvSpPr>
              <p:nvPr>
                <p:custDataLst>
                  <p:tags r:id="rId1687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" name="Line 380"/>
              <p:cNvSpPr>
                <a:spLocks noChangeShapeType="1"/>
              </p:cNvSpPr>
              <p:nvPr>
                <p:custDataLst>
                  <p:tags r:id="rId1688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2" name="Line 381"/>
              <p:cNvSpPr>
                <a:spLocks noChangeShapeType="1"/>
              </p:cNvSpPr>
              <p:nvPr>
                <p:custDataLst>
                  <p:tags r:id="rId1689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3" name="Line 382"/>
              <p:cNvSpPr>
                <a:spLocks noChangeShapeType="1"/>
              </p:cNvSpPr>
              <p:nvPr>
                <p:custDataLst>
                  <p:tags r:id="rId1690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4" name="Line 383"/>
              <p:cNvSpPr>
                <a:spLocks noChangeShapeType="1"/>
              </p:cNvSpPr>
              <p:nvPr>
                <p:custDataLst>
                  <p:tags r:id="rId1691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5" name="Line 384"/>
              <p:cNvSpPr>
                <a:spLocks noChangeShapeType="1"/>
              </p:cNvSpPr>
              <p:nvPr>
                <p:custDataLst>
                  <p:tags r:id="rId1692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6" name="Line 385"/>
              <p:cNvSpPr>
                <a:spLocks noChangeShapeType="1"/>
              </p:cNvSpPr>
              <p:nvPr>
                <p:custDataLst>
                  <p:tags r:id="rId1693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7" name="Line 386"/>
              <p:cNvSpPr>
                <a:spLocks noChangeShapeType="1"/>
              </p:cNvSpPr>
              <p:nvPr>
                <p:custDataLst>
                  <p:tags r:id="rId1694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8" name="Line 387"/>
              <p:cNvSpPr>
                <a:spLocks noChangeShapeType="1"/>
              </p:cNvSpPr>
              <p:nvPr>
                <p:custDataLst>
                  <p:tags r:id="rId1695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9" name="Freeform 388"/>
              <p:cNvSpPr>
                <a:spLocks/>
              </p:cNvSpPr>
              <p:nvPr>
                <p:custDataLst>
                  <p:tags r:id="rId1696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" name="Freeform 389"/>
              <p:cNvSpPr>
                <a:spLocks/>
              </p:cNvSpPr>
              <p:nvPr>
                <p:custDataLst>
                  <p:tags r:id="rId1697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" name="Freeform 390"/>
              <p:cNvSpPr>
                <a:spLocks/>
              </p:cNvSpPr>
              <p:nvPr>
                <p:custDataLst>
                  <p:tags r:id="rId1698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2" name="Line 391"/>
              <p:cNvSpPr>
                <a:spLocks noChangeShapeType="1"/>
              </p:cNvSpPr>
              <p:nvPr>
                <p:custDataLst>
                  <p:tags r:id="rId1699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3" name="Line 392"/>
              <p:cNvSpPr>
                <a:spLocks noChangeShapeType="1"/>
              </p:cNvSpPr>
              <p:nvPr>
                <p:custDataLst>
                  <p:tags r:id="rId1700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4" name="Line 393"/>
              <p:cNvSpPr>
                <a:spLocks noChangeShapeType="1"/>
              </p:cNvSpPr>
              <p:nvPr>
                <p:custDataLst>
                  <p:tags r:id="rId1701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5" name="Line 394"/>
              <p:cNvSpPr>
                <a:spLocks noChangeShapeType="1"/>
              </p:cNvSpPr>
              <p:nvPr>
                <p:custDataLst>
                  <p:tags r:id="rId1702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6" name="Line 395"/>
              <p:cNvSpPr>
                <a:spLocks noChangeShapeType="1"/>
              </p:cNvSpPr>
              <p:nvPr>
                <p:custDataLst>
                  <p:tags r:id="rId1703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7" name="Line 396"/>
              <p:cNvSpPr>
                <a:spLocks noChangeShapeType="1"/>
              </p:cNvSpPr>
              <p:nvPr>
                <p:custDataLst>
                  <p:tags r:id="rId1704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8" name="Line 397"/>
              <p:cNvSpPr>
                <a:spLocks noChangeShapeType="1"/>
              </p:cNvSpPr>
              <p:nvPr>
                <p:custDataLst>
                  <p:tags r:id="rId1705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9" name="Line 398"/>
              <p:cNvSpPr>
                <a:spLocks noChangeShapeType="1"/>
              </p:cNvSpPr>
              <p:nvPr>
                <p:custDataLst>
                  <p:tags r:id="rId1706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0" name="Line 399"/>
              <p:cNvSpPr>
                <a:spLocks noChangeShapeType="1"/>
              </p:cNvSpPr>
              <p:nvPr>
                <p:custDataLst>
                  <p:tags r:id="rId1707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1" name="Line 400"/>
              <p:cNvSpPr>
                <a:spLocks noChangeShapeType="1"/>
              </p:cNvSpPr>
              <p:nvPr>
                <p:custDataLst>
                  <p:tags r:id="rId1708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2" name="Line 401"/>
              <p:cNvSpPr>
                <a:spLocks noChangeShapeType="1"/>
              </p:cNvSpPr>
              <p:nvPr>
                <p:custDataLst>
                  <p:tags r:id="rId1709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3" name="Line 402"/>
              <p:cNvSpPr>
                <a:spLocks noChangeShapeType="1"/>
              </p:cNvSpPr>
              <p:nvPr>
                <p:custDataLst>
                  <p:tags r:id="rId1710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4" name="Line 403"/>
              <p:cNvSpPr>
                <a:spLocks noChangeShapeType="1"/>
              </p:cNvSpPr>
              <p:nvPr>
                <p:custDataLst>
                  <p:tags r:id="rId1711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5" name="Line 404"/>
              <p:cNvSpPr>
                <a:spLocks noChangeShapeType="1"/>
              </p:cNvSpPr>
              <p:nvPr>
                <p:custDataLst>
                  <p:tags r:id="rId1712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6" name="Line 405"/>
              <p:cNvSpPr>
                <a:spLocks noChangeShapeType="1"/>
              </p:cNvSpPr>
              <p:nvPr>
                <p:custDataLst>
                  <p:tags r:id="rId1713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7" name="Line 406"/>
              <p:cNvSpPr>
                <a:spLocks noChangeShapeType="1"/>
              </p:cNvSpPr>
              <p:nvPr>
                <p:custDataLst>
                  <p:tags r:id="rId1714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8" name="Line 408"/>
              <p:cNvSpPr>
                <a:spLocks noChangeShapeType="1"/>
              </p:cNvSpPr>
              <p:nvPr>
                <p:custDataLst>
                  <p:tags r:id="rId1715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9" name="Line 409"/>
              <p:cNvSpPr>
                <a:spLocks noChangeShapeType="1"/>
              </p:cNvSpPr>
              <p:nvPr>
                <p:custDataLst>
                  <p:tags r:id="rId1716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0" name="Line 410"/>
              <p:cNvSpPr>
                <a:spLocks noChangeShapeType="1"/>
              </p:cNvSpPr>
              <p:nvPr>
                <p:custDataLst>
                  <p:tags r:id="rId1717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1" name="Line 411"/>
              <p:cNvSpPr>
                <a:spLocks noChangeShapeType="1"/>
              </p:cNvSpPr>
              <p:nvPr>
                <p:custDataLst>
                  <p:tags r:id="rId1718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2" name="Line 412"/>
              <p:cNvSpPr>
                <a:spLocks noChangeShapeType="1"/>
              </p:cNvSpPr>
              <p:nvPr>
                <p:custDataLst>
                  <p:tags r:id="rId1719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3" name="Line 413"/>
              <p:cNvSpPr>
                <a:spLocks noChangeShapeType="1"/>
              </p:cNvSpPr>
              <p:nvPr>
                <p:custDataLst>
                  <p:tags r:id="rId1720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4" name="Line 414"/>
              <p:cNvSpPr>
                <a:spLocks noChangeShapeType="1"/>
              </p:cNvSpPr>
              <p:nvPr>
                <p:custDataLst>
                  <p:tags r:id="rId1721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5" name="Line 415"/>
              <p:cNvSpPr>
                <a:spLocks noChangeShapeType="1"/>
              </p:cNvSpPr>
              <p:nvPr>
                <p:custDataLst>
                  <p:tags r:id="rId1722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6" name="Line 416"/>
              <p:cNvSpPr>
                <a:spLocks noChangeShapeType="1"/>
              </p:cNvSpPr>
              <p:nvPr>
                <p:custDataLst>
                  <p:tags r:id="rId1723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7" name="Line 417"/>
              <p:cNvSpPr>
                <a:spLocks noChangeShapeType="1"/>
              </p:cNvSpPr>
              <p:nvPr>
                <p:custDataLst>
                  <p:tags r:id="rId1724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8" name="Line 418"/>
              <p:cNvSpPr>
                <a:spLocks noChangeShapeType="1"/>
              </p:cNvSpPr>
              <p:nvPr>
                <p:custDataLst>
                  <p:tags r:id="rId1725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9" name="Line 419"/>
              <p:cNvSpPr>
                <a:spLocks noChangeShapeType="1"/>
              </p:cNvSpPr>
              <p:nvPr>
                <p:custDataLst>
                  <p:tags r:id="rId1726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0" name="Line 420"/>
              <p:cNvSpPr>
                <a:spLocks noChangeShapeType="1"/>
              </p:cNvSpPr>
              <p:nvPr>
                <p:custDataLst>
                  <p:tags r:id="rId1727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1" name="Line 421"/>
              <p:cNvSpPr>
                <a:spLocks noChangeShapeType="1"/>
              </p:cNvSpPr>
              <p:nvPr>
                <p:custDataLst>
                  <p:tags r:id="rId1728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2" name="Line 422"/>
              <p:cNvSpPr>
                <a:spLocks noChangeShapeType="1"/>
              </p:cNvSpPr>
              <p:nvPr>
                <p:custDataLst>
                  <p:tags r:id="rId1729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3" name="Line 423"/>
              <p:cNvSpPr>
                <a:spLocks noChangeShapeType="1"/>
              </p:cNvSpPr>
              <p:nvPr>
                <p:custDataLst>
                  <p:tags r:id="rId1730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4" name="Line 424"/>
              <p:cNvSpPr>
                <a:spLocks noChangeShapeType="1"/>
              </p:cNvSpPr>
              <p:nvPr>
                <p:custDataLst>
                  <p:tags r:id="rId1731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5" name="Line 425"/>
              <p:cNvSpPr>
                <a:spLocks noChangeShapeType="1"/>
              </p:cNvSpPr>
              <p:nvPr>
                <p:custDataLst>
                  <p:tags r:id="rId1732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6" name="Line 426"/>
              <p:cNvSpPr>
                <a:spLocks noChangeShapeType="1"/>
              </p:cNvSpPr>
              <p:nvPr>
                <p:custDataLst>
                  <p:tags r:id="rId1733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7" name="Line 427"/>
              <p:cNvSpPr>
                <a:spLocks noChangeShapeType="1"/>
              </p:cNvSpPr>
              <p:nvPr>
                <p:custDataLst>
                  <p:tags r:id="rId1734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8" name="Line 428"/>
              <p:cNvSpPr>
                <a:spLocks noChangeShapeType="1"/>
              </p:cNvSpPr>
              <p:nvPr>
                <p:custDataLst>
                  <p:tags r:id="rId1735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9" name="Line 429"/>
              <p:cNvSpPr>
                <a:spLocks noChangeShapeType="1"/>
              </p:cNvSpPr>
              <p:nvPr>
                <p:custDataLst>
                  <p:tags r:id="rId1736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0" name="Line 430"/>
              <p:cNvSpPr>
                <a:spLocks noChangeShapeType="1"/>
              </p:cNvSpPr>
              <p:nvPr>
                <p:custDataLst>
                  <p:tags r:id="rId1737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1" name="Line 431"/>
              <p:cNvSpPr>
                <a:spLocks noChangeShapeType="1"/>
              </p:cNvSpPr>
              <p:nvPr>
                <p:custDataLst>
                  <p:tags r:id="rId1738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2" name="Line 432"/>
              <p:cNvSpPr>
                <a:spLocks noChangeShapeType="1"/>
              </p:cNvSpPr>
              <p:nvPr>
                <p:custDataLst>
                  <p:tags r:id="rId1739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" name="Line 433"/>
              <p:cNvSpPr>
                <a:spLocks noChangeShapeType="1"/>
              </p:cNvSpPr>
              <p:nvPr>
                <p:custDataLst>
                  <p:tags r:id="rId1740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" name="Line 434"/>
              <p:cNvSpPr>
                <a:spLocks noChangeShapeType="1"/>
              </p:cNvSpPr>
              <p:nvPr>
                <p:custDataLst>
                  <p:tags r:id="rId1741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5" name="Line 435"/>
              <p:cNvSpPr>
                <a:spLocks noChangeShapeType="1"/>
              </p:cNvSpPr>
              <p:nvPr>
                <p:custDataLst>
                  <p:tags r:id="rId1742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6" name="Line 436"/>
              <p:cNvSpPr>
                <a:spLocks noChangeShapeType="1"/>
              </p:cNvSpPr>
              <p:nvPr>
                <p:custDataLst>
                  <p:tags r:id="rId1743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7" name="Line 437"/>
              <p:cNvSpPr>
                <a:spLocks noChangeShapeType="1"/>
              </p:cNvSpPr>
              <p:nvPr>
                <p:custDataLst>
                  <p:tags r:id="rId1744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8" name="Line 438"/>
              <p:cNvSpPr>
                <a:spLocks noChangeShapeType="1"/>
              </p:cNvSpPr>
              <p:nvPr>
                <p:custDataLst>
                  <p:tags r:id="rId1745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9" name="Line 439"/>
              <p:cNvSpPr>
                <a:spLocks noChangeShapeType="1"/>
              </p:cNvSpPr>
              <p:nvPr>
                <p:custDataLst>
                  <p:tags r:id="rId1746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0" name="Line 440"/>
              <p:cNvSpPr>
                <a:spLocks noChangeShapeType="1"/>
              </p:cNvSpPr>
              <p:nvPr>
                <p:custDataLst>
                  <p:tags r:id="rId1747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1" name="Line 441"/>
              <p:cNvSpPr>
                <a:spLocks noChangeShapeType="1"/>
              </p:cNvSpPr>
              <p:nvPr>
                <p:custDataLst>
                  <p:tags r:id="rId1748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2" name="Line 442"/>
              <p:cNvSpPr>
                <a:spLocks noChangeShapeType="1"/>
              </p:cNvSpPr>
              <p:nvPr>
                <p:custDataLst>
                  <p:tags r:id="rId1749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3" name="Line 443"/>
              <p:cNvSpPr>
                <a:spLocks noChangeShapeType="1"/>
              </p:cNvSpPr>
              <p:nvPr>
                <p:custDataLst>
                  <p:tags r:id="rId1750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4" name="Line 444"/>
              <p:cNvSpPr>
                <a:spLocks noChangeShapeType="1"/>
              </p:cNvSpPr>
              <p:nvPr>
                <p:custDataLst>
                  <p:tags r:id="rId1751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5" name="Line 445"/>
              <p:cNvSpPr>
                <a:spLocks noChangeShapeType="1"/>
              </p:cNvSpPr>
              <p:nvPr>
                <p:custDataLst>
                  <p:tags r:id="rId1752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6" name="Line 446"/>
              <p:cNvSpPr>
                <a:spLocks noChangeShapeType="1"/>
              </p:cNvSpPr>
              <p:nvPr>
                <p:custDataLst>
                  <p:tags r:id="rId1753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7" name="Line 447"/>
              <p:cNvSpPr>
                <a:spLocks noChangeShapeType="1"/>
              </p:cNvSpPr>
              <p:nvPr>
                <p:custDataLst>
                  <p:tags r:id="rId1754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8" name="Line 448"/>
              <p:cNvSpPr>
                <a:spLocks noChangeShapeType="1"/>
              </p:cNvSpPr>
              <p:nvPr>
                <p:custDataLst>
                  <p:tags r:id="rId1755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9" name="Line 449"/>
              <p:cNvSpPr>
                <a:spLocks noChangeShapeType="1"/>
              </p:cNvSpPr>
              <p:nvPr>
                <p:custDataLst>
                  <p:tags r:id="rId1756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0" name="Line 450"/>
              <p:cNvSpPr>
                <a:spLocks noChangeShapeType="1"/>
              </p:cNvSpPr>
              <p:nvPr>
                <p:custDataLst>
                  <p:tags r:id="rId1757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1" name="Line 451"/>
              <p:cNvSpPr>
                <a:spLocks noChangeShapeType="1"/>
              </p:cNvSpPr>
              <p:nvPr>
                <p:custDataLst>
                  <p:tags r:id="rId1758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2" name="Line 452"/>
              <p:cNvSpPr>
                <a:spLocks noChangeShapeType="1"/>
              </p:cNvSpPr>
              <p:nvPr>
                <p:custDataLst>
                  <p:tags r:id="rId1759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3" name="Line 453"/>
              <p:cNvSpPr>
                <a:spLocks noChangeShapeType="1"/>
              </p:cNvSpPr>
              <p:nvPr>
                <p:custDataLst>
                  <p:tags r:id="rId1760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4" name="Line 454"/>
              <p:cNvSpPr>
                <a:spLocks noChangeShapeType="1"/>
              </p:cNvSpPr>
              <p:nvPr>
                <p:custDataLst>
                  <p:tags r:id="rId1761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5" name="Line 455"/>
              <p:cNvSpPr>
                <a:spLocks noChangeShapeType="1"/>
              </p:cNvSpPr>
              <p:nvPr>
                <p:custDataLst>
                  <p:tags r:id="rId1762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6" name="Line 456"/>
              <p:cNvSpPr>
                <a:spLocks noChangeShapeType="1"/>
              </p:cNvSpPr>
              <p:nvPr>
                <p:custDataLst>
                  <p:tags r:id="rId1763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7" name="Line 457"/>
              <p:cNvSpPr>
                <a:spLocks noChangeShapeType="1"/>
              </p:cNvSpPr>
              <p:nvPr>
                <p:custDataLst>
                  <p:tags r:id="rId1764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8" name="Line 458"/>
              <p:cNvSpPr>
                <a:spLocks noChangeShapeType="1"/>
              </p:cNvSpPr>
              <p:nvPr>
                <p:custDataLst>
                  <p:tags r:id="rId1765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9" name="Line 459"/>
              <p:cNvSpPr>
                <a:spLocks noChangeShapeType="1"/>
              </p:cNvSpPr>
              <p:nvPr>
                <p:custDataLst>
                  <p:tags r:id="rId1766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0" name="Line 460"/>
              <p:cNvSpPr>
                <a:spLocks noChangeShapeType="1"/>
              </p:cNvSpPr>
              <p:nvPr>
                <p:custDataLst>
                  <p:tags r:id="rId1767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1" name="Line 461"/>
              <p:cNvSpPr>
                <a:spLocks noChangeShapeType="1"/>
              </p:cNvSpPr>
              <p:nvPr>
                <p:custDataLst>
                  <p:tags r:id="rId1768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2" name="Line 462"/>
              <p:cNvSpPr>
                <a:spLocks noChangeShapeType="1"/>
              </p:cNvSpPr>
              <p:nvPr>
                <p:custDataLst>
                  <p:tags r:id="rId1769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3" name="Line 463"/>
              <p:cNvSpPr>
                <a:spLocks noChangeShapeType="1"/>
              </p:cNvSpPr>
              <p:nvPr>
                <p:custDataLst>
                  <p:tags r:id="rId1770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4" name="Line 464"/>
              <p:cNvSpPr>
                <a:spLocks noChangeShapeType="1"/>
              </p:cNvSpPr>
              <p:nvPr>
                <p:custDataLst>
                  <p:tags r:id="rId1771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5" name="Line 465"/>
              <p:cNvSpPr>
                <a:spLocks noChangeShapeType="1"/>
              </p:cNvSpPr>
              <p:nvPr>
                <p:custDataLst>
                  <p:tags r:id="rId1772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6" name="Line 466"/>
              <p:cNvSpPr>
                <a:spLocks noChangeShapeType="1"/>
              </p:cNvSpPr>
              <p:nvPr>
                <p:custDataLst>
                  <p:tags r:id="rId1773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7" name="Line 467"/>
              <p:cNvSpPr>
                <a:spLocks noChangeShapeType="1"/>
              </p:cNvSpPr>
              <p:nvPr>
                <p:custDataLst>
                  <p:tags r:id="rId1774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8" name="Line 468"/>
              <p:cNvSpPr>
                <a:spLocks noChangeShapeType="1"/>
              </p:cNvSpPr>
              <p:nvPr>
                <p:custDataLst>
                  <p:tags r:id="rId1775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9" name="Line 469"/>
              <p:cNvSpPr>
                <a:spLocks noChangeShapeType="1"/>
              </p:cNvSpPr>
              <p:nvPr>
                <p:custDataLst>
                  <p:tags r:id="rId1776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0" name="Line 470"/>
              <p:cNvSpPr>
                <a:spLocks noChangeShapeType="1"/>
              </p:cNvSpPr>
              <p:nvPr>
                <p:custDataLst>
                  <p:tags r:id="rId1777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1" name="Line 471"/>
              <p:cNvSpPr>
                <a:spLocks noChangeShapeType="1"/>
              </p:cNvSpPr>
              <p:nvPr>
                <p:custDataLst>
                  <p:tags r:id="rId1778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2" name="Line 472"/>
              <p:cNvSpPr>
                <a:spLocks noChangeShapeType="1"/>
              </p:cNvSpPr>
              <p:nvPr>
                <p:custDataLst>
                  <p:tags r:id="rId1779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3" name="Line 473"/>
              <p:cNvSpPr>
                <a:spLocks noChangeShapeType="1"/>
              </p:cNvSpPr>
              <p:nvPr>
                <p:custDataLst>
                  <p:tags r:id="rId1780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4" name="Line 474"/>
              <p:cNvSpPr>
                <a:spLocks noChangeShapeType="1"/>
              </p:cNvSpPr>
              <p:nvPr>
                <p:custDataLst>
                  <p:tags r:id="rId1781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5" name="Line 475"/>
              <p:cNvSpPr>
                <a:spLocks noChangeShapeType="1"/>
              </p:cNvSpPr>
              <p:nvPr>
                <p:custDataLst>
                  <p:tags r:id="rId1782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6" name="Line 476"/>
              <p:cNvSpPr>
                <a:spLocks noChangeShapeType="1"/>
              </p:cNvSpPr>
              <p:nvPr>
                <p:custDataLst>
                  <p:tags r:id="rId1783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7" name="Line 477"/>
              <p:cNvSpPr>
                <a:spLocks noChangeShapeType="1"/>
              </p:cNvSpPr>
              <p:nvPr>
                <p:custDataLst>
                  <p:tags r:id="rId1784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8" name="Line 478"/>
              <p:cNvSpPr>
                <a:spLocks noChangeShapeType="1"/>
              </p:cNvSpPr>
              <p:nvPr>
                <p:custDataLst>
                  <p:tags r:id="rId1785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9" name="Freeform 479"/>
              <p:cNvSpPr>
                <a:spLocks/>
              </p:cNvSpPr>
              <p:nvPr>
                <p:custDataLst>
                  <p:tags r:id="rId1786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0" name="Freeform 480"/>
              <p:cNvSpPr>
                <a:spLocks/>
              </p:cNvSpPr>
              <p:nvPr>
                <p:custDataLst>
                  <p:tags r:id="rId1787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1" name="Freeform 481"/>
              <p:cNvSpPr>
                <a:spLocks/>
              </p:cNvSpPr>
              <p:nvPr>
                <p:custDataLst>
                  <p:tags r:id="rId1788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2" name="Line 482"/>
              <p:cNvSpPr>
                <a:spLocks noChangeShapeType="1"/>
              </p:cNvSpPr>
              <p:nvPr>
                <p:custDataLst>
                  <p:tags r:id="rId1789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3" name="Line 483"/>
              <p:cNvSpPr>
                <a:spLocks noChangeShapeType="1"/>
              </p:cNvSpPr>
              <p:nvPr>
                <p:custDataLst>
                  <p:tags r:id="rId1790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4" name="Line 484"/>
              <p:cNvSpPr>
                <a:spLocks noChangeShapeType="1"/>
              </p:cNvSpPr>
              <p:nvPr>
                <p:custDataLst>
                  <p:tags r:id="rId1791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5" name="Line 485"/>
              <p:cNvSpPr>
                <a:spLocks noChangeShapeType="1"/>
              </p:cNvSpPr>
              <p:nvPr>
                <p:custDataLst>
                  <p:tags r:id="rId1792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6" name="Line 486"/>
              <p:cNvSpPr>
                <a:spLocks noChangeShapeType="1"/>
              </p:cNvSpPr>
              <p:nvPr>
                <p:custDataLst>
                  <p:tags r:id="rId1793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7" name="Line 487"/>
              <p:cNvSpPr>
                <a:spLocks noChangeShapeType="1"/>
              </p:cNvSpPr>
              <p:nvPr>
                <p:custDataLst>
                  <p:tags r:id="rId1794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8" name="Line 488"/>
              <p:cNvSpPr>
                <a:spLocks noChangeShapeType="1"/>
              </p:cNvSpPr>
              <p:nvPr>
                <p:custDataLst>
                  <p:tags r:id="rId1795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9" name="Line 489"/>
              <p:cNvSpPr>
                <a:spLocks noChangeShapeType="1"/>
              </p:cNvSpPr>
              <p:nvPr>
                <p:custDataLst>
                  <p:tags r:id="rId1796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0" name="Line 490"/>
              <p:cNvSpPr>
                <a:spLocks noChangeShapeType="1"/>
              </p:cNvSpPr>
              <p:nvPr>
                <p:custDataLst>
                  <p:tags r:id="rId1797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1" name="Line 491"/>
              <p:cNvSpPr>
                <a:spLocks noChangeShapeType="1"/>
              </p:cNvSpPr>
              <p:nvPr>
                <p:custDataLst>
                  <p:tags r:id="rId1798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2" name="Line 492"/>
              <p:cNvSpPr>
                <a:spLocks noChangeShapeType="1"/>
              </p:cNvSpPr>
              <p:nvPr>
                <p:custDataLst>
                  <p:tags r:id="rId1799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3" name="Line 493"/>
              <p:cNvSpPr>
                <a:spLocks noChangeShapeType="1"/>
              </p:cNvSpPr>
              <p:nvPr>
                <p:custDataLst>
                  <p:tags r:id="rId1800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4" name="Line 494"/>
              <p:cNvSpPr>
                <a:spLocks noChangeShapeType="1"/>
              </p:cNvSpPr>
              <p:nvPr>
                <p:custDataLst>
                  <p:tags r:id="rId1801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5" name="Line 495"/>
              <p:cNvSpPr>
                <a:spLocks noChangeShapeType="1"/>
              </p:cNvSpPr>
              <p:nvPr>
                <p:custDataLst>
                  <p:tags r:id="rId1802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6" name="Line 496"/>
              <p:cNvSpPr>
                <a:spLocks noChangeShapeType="1"/>
              </p:cNvSpPr>
              <p:nvPr>
                <p:custDataLst>
                  <p:tags r:id="rId1803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7" name="Line 497"/>
              <p:cNvSpPr>
                <a:spLocks noChangeShapeType="1"/>
              </p:cNvSpPr>
              <p:nvPr>
                <p:custDataLst>
                  <p:tags r:id="rId1804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8" name="Line 498"/>
              <p:cNvSpPr>
                <a:spLocks noChangeShapeType="1"/>
              </p:cNvSpPr>
              <p:nvPr>
                <p:custDataLst>
                  <p:tags r:id="rId1805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9" name="Line 499"/>
              <p:cNvSpPr>
                <a:spLocks noChangeShapeType="1"/>
              </p:cNvSpPr>
              <p:nvPr>
                <p:custDataLst>
                  <p:tags r:id="rId1806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0" name="Line 500"/>
              <p:cNvSpPr>
                <a:spLocks noChangeShapeType="1"/>
              </p:cNvSpPr>
              <p:nvPr>
                <p:custDataLst>
                  <p:tags r:id="rId1807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1" name="Line 501"/>
              <p:cNvSpPr>
                <a:spLocks noChangeShapeType="1"/>
              </p:cNvSpPr>
              <p:nvPr>
                <p:custDataLst>
                  <p:tags r:id="rId1808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2" name="Line 502"/>
              <p:cNvSpPr>
                <a:spLocks noChangeShapeType="1"/>
              </p:cNvSpPr>
              <p:nvPr>
                <p:custDataLst>
                  <p:tags r:id="rId1809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3" name="Line 503"/>
              <p:cNvSpPr>
                <a:spLocks noChangeShapeType="1"/>
              </p:cNvSpPr>
              <p:nvPr>
                <p:custDataLst>
                  <p:tags r:id="rId1810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4" name="Line 504"/>
              <p:cNvSpPr>
                <a:spLocks noChangeShapeType="1"/>
              </p:cNvSpPr>
              <p:nvPr>
                <p:custDataLst>
                  <p:tags r:id="rId1811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5" name="Line 505"/>
              <p:cNvSpPr>
                <a:spLocks noChangeShapeType="1"/>
              </p:cNvSpPr>
              <p:nvPr>
                <p:custDataLst>
                  <p:tags r:id="rId1812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6" name="Line 506"/>
              <p:cNvSpPr>
                <a:spLocks noChangeShapeType="1"/>
              </p:cNvSpPr>
              <p:nvPr>
                <p:custDataLst>
                  <p:tags r:id="rId1813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7" name="Line 507"/>
              <p:cNvSpPr>
                <a:spLocks noChangeShapeType="1"/>
              </p:cNvSpPr>
              <p:nvPr>
                <p:custDataLst>
                  <p:tags r:id="rId1814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8" name="Line 508"/>
              <p:cNvSpPr>
                <a:spLocks noChangeShapeType="1"/>
              </p:cNvSpPr>
              <p:nvPr>
                <p:custDataLst>
                  <p:tags r:id="rId1815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9" name="Line 509"/>
              <p:cNvSpPr>
                <a:spLocks noChangeShapeType="1"/>
              </p:cNvSpPr>
              <p:nvPr>
                <p:custDataLst>
                  <p:tags r:id="rId1816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0" name="Line 510"/>
              <p:cNvSpPr>
                <a:spLocks noChangeShapeType="1"/>
              </p:cNvSpPr>
              <p:nvPr>
                <p:custDataLst>
                  <p:tags r:id="rId1817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1" name="Line 511"/>
              <p:cNvSpPr>
                <a:spLocks noChangeShapeType="1"/>
              </p:cNvSpPr>
              <p:nvPr>
                <p:custDataLst>
                  <p:tags r:id="rId1818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2" name="Line 512"/>
              <p:cNvSpPr>
                <a:spLocks noChangeShapeType="1"/>
              </p:cNvSpPr>
              <p:nvPr>
                <p:custDataLst>
                  <p:tags r:id="rId1819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" name="Line 513"/>
              <p:cNvSpPr>
                <a:spLocks noChangeShapeType="1"/>
              </p:cNvSpPr>
              <p:nvPr>
                <p:custDataLst>
                  <p:tags r:id="rId1820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4" name="Line 514"/>
              <p:cNvSpPr>
                <a:spLocks noChangeShapeType="1"/>
              </p:cNvSpPr>
              <p:nvPr>
                <p:custDataLst>
                  <p:tags r:id="rId1821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5" name="Line 515"/>
              <p:cNvSpPr>
                <a:spLocks noChangeShapeType="1"/>
              </p:cNvSpPr>
              <p:nvPr>
                <p:custDataLst>
                  <p:tags r:id="rId1822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6" name="Line 516"/>
              <p:cNvSpPr>
                <a:spLocks noChangeShapeType="1"/>
              </p:cNvSpPr>
              <p:nvPr>
                <p:custDataLst>
                  <p:tags r:id="rId1823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7" name="Line 517"/>
              <p:cNvSpPr>
                <a:spLocks noChangeShapeType="1"/>
              </p:cNvSpPr>
              <p:nvPr>
                <p:custDataLst>
                  <p:tags r:id="rId1824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8" name="Line 518"/>
              <p:cNvSpPr>
                <a:spLocks noChangeShapeType="1"/>
              </p:cNvSpPr>
              <p:nvPr>
                <p:custDataLst>
                  <p:tags r:id="rId1825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9" name="Line 519"/>
              <p:cNvSpPr>
                <a:spLocks noChangeShapeType="1"/>
              </p:cNvSpPr>
              <p:nvPr>
                <p:custDataLst>
                  <p:tags r:id="rId1826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0" name="Line 520"/>
              <p:cNvSpPr>
                <a:spLocks noChangeShapeType="1"/>
              </p:cNvSpPr>
              <p:nvPr>
                <p:custDataLst>
                  <p:tags r:id="rId1827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1" name="Line 521"/>
              <p:cNvSpPr>
                <a:spLocks noChangeShapeType="1"/>
              </p:cNvSpPr>
              <p:nvPr>
                <p:custDataLst>
                  <p:tags r:id="rId1828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2" name="Line 522"/>
              <p:cNvSpPr>
                <a:spLocks noChangeShapeType="1"/>
              </p:cNvSpPr>
              <p:nvPr>
                <p:custDataLst>
                  <p:tags r:id="rId1829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3" name="Line 523"/>
              <p:cNvSpPr>
                <a:spLocks noChangeShapeType="1"/>
              </p:cNvSpPr>
              <p:nvPr>
                <p:custDataLst>
                  <p:tags r:id="rId1830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4" name="Line 524"/>
              <p:cNvSpPr>
                <a:spLocks noChangeShapeType="1"/>
              </p:cNvSpPr>
              <p:nvPr>
                <p:custDataLst>
                  <p:tags r:id="rId1831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5" name="Line 525"/>
              <p:cNvSpPr>
                <a:spLocks noChangeShapeType="1"/>
              </p:cNvSpPr>
              <p:nvPr>
                <p:custDataLst>
                  <p:tags r:id="rId1832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6" name="Line 526"/>
              <p:cNvSpPr>
                <a:spLocks noChangeShapeType="1"/>
              </p:cNvSpPr>
              <p:nvPr>
                <p:custDataLst>
                  <p:tags r:id="rId1833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7" name="Line 527"/>
              <p:cNvSpPr>
                <a:spLocks noChangeShapeType="1"/>
              </p:cNvSpPr>
              <p:nvPr>
                <p:custDataLst>
                  <p:tags r:id="rId1834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8" name="Line 528"/>
              <p:cNvSpPr>
                <a:spLocks noChangeShapeType="1"/>
              </p:cNvSpPr>
              <p:nvPr>
                <p:custDataLst>
                  <p:tags r:id="rId1835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9" name="Line 529"/>
              <p:cNvSpPr>
                <a:spLocks noChangeShapeType="1"/>
              </p:cNvSpPr>
              <p:nvPr>
                <p:custDataLst>
                  <p:tags r:id="rId1836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0" name="Line 530"/>
              <p:cNvSpPr>
                <a:spLocks noChangeShapeType="1"/>
              </p:cNvSpPr>
              <p:nvPr>
                <p:custDataLst>
                  <p:tags r:id="rId1837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1" name="Line 531"/>
              <p:cNvSpPr>
                <a:spLocks noChangeShapeType="1"/>
              </p:cNvSpPr>
              <p:nvPr>
                <p:custDataLst>
                  <p:tags r:id="rId1838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2" name="Line 532"/>
              <p:cNvSpPr>
                <a:spLocks noChangeShapeType="1"/>
              </p:cNvSpPr>
              <p:nvPr>
                <p:custDataLst>
                  <p:tags r:id="rId1839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3" name="Line 533"/>
              <p:cNvSpPr>
                <a:spLocks noChangeShapeType="1"/>
              </p:cNvSpPr>
              <p:nvPr>
                <p:custDataLst>
                  <p:tags r:id="rId1840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4" name="Line 534"/>
              <p:cNvSpPr>
                <a:spLocks noChangeShapeType="1"/>
              </p:cNvSpPr>
              <p:nvPr>
                <p:custDataLst>
                  <p:tags r:id="rId1841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5" name="Line 535"/>
              <p:cNvSpPr>
                <a:spLocks noChangeShapeType="1"/>
              </p:cNvSpPr>
              <p:nvPr>
                <p:custDataLst>
                  <p:tags r:id="rId1842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6" name="Line 536"/>
              <p:cNvSpPr>
                <a:spLocks noChangeShapeType="1"/>
              </p:cNvSpPr>
              <p:nvPr>
                <p:custDataLst>
                  <p:tags r:id="rId1843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" name="Line 537"/>
              <p:cNvSpPr>
                <a:spLocks noChangeShapeType="1"/>
              </p:cNvSpPr>
              <p:nvPr>
                <p:custDataLst>
                  <p:tags r:id="rId1844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" name="Line 538"/>
              <p:cNvSpPr>
                <a:spLocks noChangeShapeType="1"/>
              </p:cNvSpPr>
              <p:nvPr>
                <p:custDataLst>
                  <p:tags r:id="rId1845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9" name="Line 539"/>
              <p:cNvSpPr>
                <a:spLocks noChangeShapeType="1"/>
              </p:cNvSpPr>
              <p:nvPr>
                <p:custDataLst>
                  <p:tags r:id="rId1846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0" name="Line 540"/>
              <p:cNvSpPr>
                <a:spLocks noChangeShapeType="1"/>
              </p:cNvSpPr>
              <p:nvPr>
                <p:custDataLst>
                  <p:tags r:id="rId1847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1" name="Line 541"/>
              <p:cNvSpPr>
                <a:spLocks noChangeShapeType="1"/>
              </p:cNvSpPr>
              <p:nvPr>
                <p:custDataLst>
                  <p:tags r:id="rId1848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2" name="Line 542"/>
              <p:cNvSpPr>
                <a:spLocks noChangeShapeType="1"/>
              </p:cNvSpPr>
              <p:nvPr>
                <p:custDataLst>
                  <p:tags r:id="rId1849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3" name="Line 543"/>
              <p:cNvSpPr>
                <a:spLocks noChangeShapeType="1"/>
              </p:cNvSpPr>
              <p:nvPr>
                <p:custDataLst>
                  <p:tags r:id="rId1850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4" name="Freeform 544"/>
              <p:cNvSpPr>
                <a:spLocks/>
              </p:cNvSpPr>
              <p:nvPr>
                <p:custDataLst>
                  <p:tags r:id="rId1851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5" name="Freeform 545"/>
              <p:cNvSpPr>
                <a:spLocks/>
              </p:cNvSpPr>
              <p:nvPr>
                <p:custDataLst>
                  <p:tags r:id="rId1852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6" name="Freeform 546"/>
              <p:cNvSpPr>
                <a:spLocks/>
              </p:cNvSpPr>
              <p:nvPr>
                <p:custDataLst>
                  <p:tags r:id="rId1853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556"/>
            <p:cNvGrpSpPr>
              <a:grpSpLocks/>
            </p:cNvGrpSpPr>
            <p:nvPr>
              <p:custDataLst>
                <p:tags r:id="rId4"/>
              </p:custDataLst>
            </p:nvPr>
          </p:nvGrpSpPr>
          <p:grpSpPr bwMode="auto">
            <a:xfrm>
              <a:off x="4953000" y="4340225"/>
              <a:ext cx="1860550" cy="1374775"/>
              <a:chOff x="1276" y="1911"/>
              <a:chExt cx="2972" cy="2196"/>
            </a:xfrm>
          </p:grpSpPr>
          <p:sp>
            <p:nvSpPr>
              <p:cNvPr id="935" name="Rectangle 557"/>
              <p:cNvSpPr>
                <a:spLocks noChangeArrowheads="1"/>
              </p:cNvSpPr>
              <p:nvPr>
                <p:custDataLst>
                  <p:tags r:id="rId932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936" name="Rectangle 558"/>
              <p:cNvSpPr>
                <a:spLocks noChangeArrowheads="1"/>
              </p:cNvSpPr>
              <p:nvPr>
                <p:custDataLst>
                  <p:tags r:id="rId933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937" name="Freeform 559"/>
              <p:cNvSpPr>
                <a:spLocks/>
              </p:cNvSpPr>
              <p:nvPr>
                <p:custDataLst>
                  <p:tags r:id="rId934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8" name="Freeform 560"/>
              <p:cNvSpPr>
                <a:spLocks/>
              </p:cNvSpPr>
              <p:nvPr>
                <p:custDataLst>
                  <p:tags r:id="rId935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9" name="Line 561"/>
              <p:cNvSpPr>
                <a:spLocks noChangeShapeType="1"/>
              </p:cNvSpPr>
              <p:nvPr>
                <p:custDataLst>
                  <p:tags r:id="rId936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0" name="Line 562"/>
              <p:cNvSpPr>
                <a:spLocks noChangeShapeType="1"/>
              </p:cNvSpPr>
              <p:nvPr>
                <p:custDataLst>
                  <p:tags r:id="rId937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1" name="Line 563"/>
              <p:cNvSpPr>
                <a:spLocks noChangeShapeType="1"/>
              </p:cNvSpPr>
              <p:nvPr>
                <p:custDataLst>
                  <p:tags r:id="rId938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2" name="Rectangle 564"/>
              <p:cNvSpPr>
                <a:spLocks noChangeArrowheads="1"/>
              </p:cNvSpPr>
              <p:nvPr>
                <p:custDataLst>
                  <p:tags r:id="rId939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943" name="Freeform 565"/>
              <p:cNvSpPr>
                <a:spLocks/>
              </p:cNvSpPr>
              <p:nvPr>
                <p:custDataLst>
                  <p:tags r:id="rId940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4" name="Freeform 566"/>
              <p:cNvSpPr>
                <a:spLocks/>
              </p:cNvSpPr>
              <p:nvPr>
                <p:custDataLst>
                  <p:tags r:id="rId941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5" name="Line 567"/>
              <p:cNvSpPr>
                <a:spLocks noChangeShapeType="1"/>
              </p:cNvSpPr>
              <p:nvPr>
                <p:custDataLst>
                  <p:tags r:id="rId942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6" name="Line 568"/>
              <p:cNvSpPr>
                <a:spLocks noChangeShapeType="1"/>
              </p:cNvSpPr>
              <p:nvPr>
                <p:custDataLst>
                  <p:tags r:id="rId943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7" name="Line 569"/>
              <p:cNvSpPr>
                <a:spLocks noChangeShapeType="1"/>
              </p:cNvSpPr>
              <p:nvPr>
                <p:custDataLst>
                  <p:tags r:id="rId944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8" name="Rectangle 570"/>
              <p:cNvSpPr>
                <a:spLocks noChangeArrowheads="1"/>
              </p:cNvSpPr>
              <p:nvPr>
                <p:custDataLst>
                  <p:tags r:id="rId945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949" name="Freeform 571"/>
              <p:cNvSpPr>
                <a:spLocks/>
              </p:cNvSpPr>
              <p:nvPr>
                <p:custDataLst>
                  <p:tags r:id="rId946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0" name="Freeform 572"/>
              <p:cNvSpPr>
                <a:spLocks/>
              </p:cNvSpPr>
              <p:nvPr>
                <p:custDataLst>
                  <p:tags r:id="rId947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1" name="Line 573"/>
              <p:cNvSpPr>
                <a:spLocks noChangeShapeType="1"/>
              </p:cNvSpPr>
              <p:nvPr>
                <p:custDataLst>
                  <p:tags r:id="rId948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2" name="Line 574"/>
              <p:cNvSpPr>
                <a:spLocks noChangeShapeType="1"/>
              </p:cNvSpPr>
              <p:nvPr>
                <p:custDataLst>
                  <p:tags r:id="rId949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3" name="Line 575"/>
              <p:cNvSpPr>
                <a:spLocks noChangeShapeType="1"/>
              </p:cNvSpPr>
              <p:nvPr>
                <p:custDataLst>
                  <p:tags r:id="rId950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4" name="Rectangle 576"/>
              <p:cNvSpPr>
                <a:spLocks noChangeArrowheads="1"/>
              </p:cNvSpPr>
              <p:nvPr>
                <p:custDataLst>
                  <p:tags r:id="rId951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955" name="Freeform 577"/>
              <p:cNvSpPr>
                <a:spLocks/>
              </p:cNvSpPr>
              <p:nvPr>
                <p:custDataLst>
                  <p:tags r:id="rId952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6" name="Freeform 578"/>
              <p:cNvSpPr>
                <a:spLocks/>
              </p:cNvSpPr>
              <p:nvPr>
                <p:custDataLst>
                  <p:tags r:id="rId953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7" name="Line 579"/>
              <p:cNvSpPr>
                <a:spLocks noChangeShapeType="1"/>
              </p:cNvSpPr>
              <p:nvPr>
                <p:custDataLst>
                  <p:tags r:id="rId954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8" name="Line 580"/>
              <p:cNvSpPr>
                <a:spLocks noChangeShapeType="1"/>
              </p:cNvSpPr>
              <p:nvPr>
                <p:custDataLst>
                  <p:tags r:id="rId955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9" name="Line 581"/>
              <p:cNvSpPr>
                <a:spLocks noChangeShapeType="1"/>
              </p:cNvSpPr>
              <p:nvPr>
                <p:custDataLst>
                  <p:tags r:id="rId956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0" name="Rectangle 582"/>
              <p:cNvSpPr>
                <a:spLocks noChangeArrowheads="1"/>
              </p:cNvSpPr>
              <p:nvPr>
                <p:custDataLst>
                  <p:tags r:id="rId957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961" name="Rectangle 583"/>
              <p:cNvSpPr>
                <a:spLocks noChangeArrowheads="1"/>
              </p:cNvSpPr>
              <p:nvPr>
                <p:custDataLst>
                  <p:tags r:id="rId958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962" name="Rectangle 584"/>
              <p:cNvSpPr>
                <a:spLocks noChangeArrowheads="1"/>
              </p:cNvSpPr>
              <p:nvPr>
                <p:custDataLst>
                  <p:tags r:id="rId959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963" name="Rectangle 585"/>
              <p:cNvSpPr>
                <a:spLocks noChangeArrowheads="1"/>
              </p:cNvSpPr>
              <p:nvPr>
                <p:custDataLst>
                  <p:tags r:id="rId960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964" name="Rectangle 586"/>
              <p:cNvSpPr>
                <a:spLocks noChangeArrowheads="1"/>
              </p:cNvSpPr>
              <p:nvPr>
                <p:custDataLst>
                  <p:tags r:id="rId961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965" name="Freeform 587"/>
              <p:cNvSpPr>
                <a:spLocks/>
              </p:cNvSpPr>
              <p:nvPr>
                <p:custDataLst>
                  <p:tags r:id="rId962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6" name="Freeform 588"/>
              <p:cNvSpPr>
                <a:spLocks/>
              </p:cNvSpPr>
              <p:nvPr>
                <p:custDataLst>
                  <p:tags r:id="rId963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7" name="Freeform 589"/>
              <p:cNvSpPr>
                <a:spLocks/>
              </p:cNvSpPr>
              <p:nvPr>
                <p:custDataLst>
                  <p:tags r:id="rId964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8" name="Freeform 590"/>
              <p:cNvSpPr>
                <a:spLocks/>
              </p:cNvSpPr>
              <p:nvPr>
                <p:custDataLst>
                  <p:tags r:id="rId965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9" name="Freeform 591"/>
              <p:cNvSpPr>
                <a:spLocks/>
              </p:cNvSpPr>
              <p:nvPr>
                <p:custDataLst>
                  <p:tags r:id="rId966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0" name="Freeform 592"/>
              <p:cNvSpPr>
                <a:spLocks/>
              </p:cNvSpPr>
              <p:nvPr>
                <p:custDataLst>
                  <p:tags r:id="rId967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1" name="Line 593"/>
              <p:cNvSpPr>
                <a:spLocks noChangeShapeType="1"/>
              </p:cNvSpPr>
              <p:nvPr>
                <p:custDataLst>
                  <p:tags r:id="rId968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2" name="Line 594"/>
              <p:cNvSpPr>
                <a:spLocks noChangeShapeType="1"/>
              </p:cNvSpPr>
              <p:nvPr>
                <p:custDataLst>
                  <p:tags r:id="rId969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" name="Rectangle 595"/>
              <p:cNvSpPr>
                <a:spLocks noChangeArrowheads="1"/>
              </p:cNvSpPr>
              <p:nvPr>
                <p:custDataLst>
                  <p:tags r:id="rId970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974" name="Rectangle 596"/>
              <p:cNvSpPr>
                <a:spLocks noChangeArrowheads="1"/>
              </p:cNvSpPr>
              <p:nvPr>
                <p:custDataLst>
                  <p:tags r:id="rId971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975" name="Rectangle 597"/>
              <p:cNvSpPr>
                <a:spLocks noChangeArrowheads="1"/>
              </p:cNvSpPr>
              <p:nvPr>
                <p:custDataLst>
                  <p:tags r:id="rId972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976" name="Rectangle 598"/>
              <p:cNvSpPr>
                <a:spLocks noChangeArrowheads="1"/>
              </p:cNvSpPr>
              <p:nvPr>
                <p:custDataLst>
                  <p:tags r:id="rId973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977" name="Rectangle 599"/>
              <p:cNvSpPr>
                <a:spLocks noChangeArrowheads="1"/>
              </p:cNvSpPr>
              <p:nvPr>
                <p:custDataLst>
                  <p:tags r:id="rId974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978" name="Rectangle 600"/>
              <p:cNvSpPr>
                <a:spLocks noChangeArrowheads="1"/>
              </p:cNvSpPr>
              <p:nvPr>
                <p:custDataLst>
                  <p:tags r:id="rId975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979" name="Rectangle 601"/>
              <p:cNvSpPr>
                <a:spLocks noChangeArrowheads="1"/>
              </p:cNvSpPr>
              <p:nvPr>
                <p:custDataLst>
                  <p:tags r:id="rId976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980" name="Rectangle 602"/>
              <p:cNvSpPr>
                <a:spLocks noChangeArrowheads="1"/>
              </p:cNvSpPr>
              <p:nvPr>
                <p:custDataLst>
                  <p:tags r:id="rId977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981" name="Rectangle 603"/>
              <p:cNvSpPr>
                <a:spLocks noChangeArrowheads="1"/>
              </p:cNvSpPr>
              <p:nvPr>
                <p:custDataLst>
                  <p:tags r:id="rId978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982" name="Rectangle 604"/>
              <p:cNvSpPr>
                <a:spLocks noChangeArrowheads="1"/>
              </p:cNvSpPr>
              <p:nvPr>
                <p:custDataLst>
                  <p:tags r:id="rId979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983" name="Rectangle 605"/>
              <p:cNvSpPr>
                <a:spLocks noChangeArrowheads="1"/>
              </p:cNvSpPr>
              <p:nvPr>
                <p:custDataLst>
                  <p:tags r:id="rId980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984" name="Rectangle 606"/>
              <p:cNvSpPr>
                <a:spLocks noChangeArrowheads="1"/>
              </p:cNvSpPr>
              <p:nvPr>
                <p:custDataLst>
                  <p:tags r:id="rId981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985" name="Freeform 607"/>
              <p:cNvSpPr>
                <a:spLocks/>
              </p:cNvSpPr>
              <p:nvPr>
                <p:custDataLst>
                  <p:tags r:id="rId982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6" name="Freeform 608"/>
              <p:cNvSpPr>
                <a:spLocks/>
              </p:cNvSpPr>
              <p:nvPr>
                <p:custDataLst>
                  <p:tags r:id="rId983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7" name="Freeform 609"/>
              <p:cNvSpPr>
                <a:spLocks/>
              </p:cNvSpPr>
              <p:nvPr>
                <p:custDataLst>
                  <p:tags r:id="rId984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8" name="Freeform 610"/>
              <p:cNvSpPr>
                <a:spLocks/>
              </p:cNvSpPr>
              <p:nvPr>
                <p:custDataLst>
                  <p:tags r:id="rId985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9" name="Line 611"/>
              <p:cNvSpPr>
                <a:spLocks noChangeShapeType="1"/>
              </p:cNvSpPr>
              <p:nvPr>
                <p:custDataLst>
                  <p:tags r:id="rId986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0" name="Line 612"/>
              <p:cNvSpPr>
                <a:spLocks noChangeShapeType="1"/>
              </p:cNvSpPr>
              <p:nvPr>
                <p:custDataLst>
                  <p:tags r:id="rId987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1" name="Freeform 613"/>
              <p:cNvSpPr>
                <a:spLocks/>
              </p:cNvSpPr>
              <p:nvPr>
                <p:custDataLst>
                  <p:tags r:id="rId988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2" name="Freeform 614"/>
              <p:cNvSpPr>
                <a:spLocks/>
              </p:cNvSpPr>
              <p:nvPr>
                <p:custDataLst>
                  <p:tags r:id="rId989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" name="Freeform 615"/>
              <p:cNvSpPr>
                <a:spLocks/>
              </p:cNvSpPr>
              <p:nvPr>
                <p:custDataLst>
                  <p:tags r:id="rId990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" name="Freeform 616"/>
              <p:cNvSpPr>
                <a:spLocks/>
              </p:cNvSpPr>
              <p:nvPr>
                <p:custDataLst>
                  <p:tags r:id="rId991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5" name="Freeform 617"/>
              <p:cNvSpPr>
                <a:spLocks/>
              </p:cNvSpPr>
              <p:nvPr>
                <p:custDataLst>
                  <p:tags r:id="rId992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6" name="Freeform 618"/>
              <p:cNvSpPr>
                <a:spLocks/>
              </p:cNvSpPr>
              <p:nvPr>
                <p:custDataLst>
                  <p:tags r:id="rId993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7" name="Freeform 619"/>
              <p:cNvSpPr>
                <a:spLocks/>
              </p:cNvSpPr>
              <p:nvPr>
                <p:custDataLst>
                  <p:tags r:id="rId994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8" name="Freeform 620"/>
              <p:cNvSpPr>
                <a:spLocks/>
              </p:cNvSpPr>
              <p:nvPr>
                <p:custDataLst>
                  <p:tags r:id="rId995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9" name="Line 621"/>
              <p:cNvSpPr>
                <a:spLocks noChangeShapeType="1"/>
              </p:cNvSpPr>
              <p:nvPr>
                <p:custDataLst>
                  <p:tags r:id="rId996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0" name="Line 622"/>
              <p:cNvSpPr>
                <a:spLocks noChangeShapeType="1"/>
              </p:cNvSpPr>
              <p:nvPr>
                <p:custDataLst>
                  <p:tags r:id="rId997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1" name="Line 623"/>
              <p:cNvSpPr>
                <a:spLocks noChangeShapeType="1"/>
              </p:cNvSpPr>
              <p:nvPr>
                <p:custDataLst>
                  <p:tags r:id="rId998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2" name="Line 624"/>
              <p:cNvSpPr>
                <a:spLocks noChangeShapeType="1"/>
              </p:cNvSpPr>
              <p:nvPr>
                <p:custDataLst>
                  <p:tags r:id="rId999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3" name="Line 625"/>
              <p:cNvSpPr>
                <a:spLocks noChangeShapeType="1"/>
              </p:cNvSpPr>
              <p:nvPr>
                <p:custDataLst>
                  <p:tags r:id="rId1000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4" name="Line 626"/>
              <p:cNvSpPr>
                <a:spLocks noChangeShapeType="1"/>
              </p:cNvSpPr>
              <p:nvPr>
                <p:custDataLst>
                  <p:tags r:id="rId1001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5" name="Line 627"/>
              <p:cNvSpPr>
                <a:spLocks noChangeShapeType="1"/>
              </p:cNvSpPr>
              <p:nvPr>
                <p:custDataLst>
                  <p:tags r:id="rId1002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6" name="Line 628"/>
              <p:cNvSpPr>
                <a:spLocks noChangeShapeType="1"/>
              </p:cNvSpPr>
              <p:nvPr>
                <p:custDataLst>
                  <p:tags r:id="rId1003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7" name="Line 629"/>
              <p:cNvSpPr>
                <a:spLocks noChangeShapeType="1"/>
              </p:cNvSpPr>
              <p:nvPr>
                <p:custDataLst>
                  <p:tags r:id="rId1004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8" name="Line 630"/>
              <p:cNvSpPr>
                <a:spLocks noChangeShapeType="1"/>
              </p:cNvSpPr>
              <p:nvPr>
                <p:custDataLst>
                  <p:tags r:id="rId1005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9" name="Line 631"/>
              <p:cNvSpPr>
                <a:spLocks noChangeShapeType="1"/>
              </p:cNvSpPr>
              <p:nvPr>
                <p:custDataLst>
                  <p:tags r:id="rId1006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0" name="Line 632"/>
              <p:cNvSpPr>
                <a:spLocks noChangeShapeType="1"/>
              </p:cNvSpPr>
              <p:nvPr>
                <p:custDataLst>
                  <p:tags r:id="rId1007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1" name="Line 633"/>
              <p:cNvSpPr>
                <a:spLocks noChangeShapeType="1"/>
              </p:cNvSpPr>
              <p:nvPr>
                <p:custDataLst>
                  <p:tags r:id="rId1008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2" name="Line 634"/>
              <p:cNvSpPr>
                <a:spLocks noChangeShapeType="1"/>
              </p:cNvSpPr>
              <p:nvPr>
                <p:custDataLst>
                  <p:tags r:id="rId1009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3" name="Freeform 635"/>
              <p:cNvSpPr>
                <a:spLocks/>
              </p:cNvSpPr>
              <p:nvPr>
                <p:custDataLst>
                  <p:tags r:id="rId1010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4" name="Freeform 636"/>
              <p:cNvSpPr>
                <a:spLocks/>
              </p:cNvSpPr>
              <p:nvPr>
                <p:custDataLst>
                  <p:tags r:id="rId1011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5" name="Rectangle 637"/>
              <p:cNvSpPr>
                <a:spLocks noChangeArrowheads="1"/>
              </p:cNvSpPr>
              <p:nvPr>
                <p:custDataLst>
                  <p:tags r:id="rId1012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016" name="Rectangle 638"/>
              <p:cNvSpPr>
                <a:spLocks noChangeArrowheads="1"/>
              </p:cNvSpPr>
              <p:nvPr>
                <p:custDataLst>
                  <p:tags r:id="rId1013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017" name="Rectangle 639"/>
              <p:cNvSpPr>
                <a:spLocks noChangeArrowheads="1"/>
              </p:cNvSpPr>
              <p:nvPr>
                <p:custDataLst>
                  <p:tags r:id="rId1014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018" name="Rectangle 640"/>
              <p:cNvSpPr>
                <a:spLocks noChangeArrowheads="1"/>
              </p:cNvSpPr>
              <p:nvPr>
                <p:custDataLst>
                  <p:tags r:id="rId1015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019" name="Rectangle 641"/>
              <p:cNvSpPr>
                <a:spLocks noChangeArrowheads="1"/>
              </p:cNvSpPr>
              <p:nvPr>
                <p:custDataLst>
                  <p:tags r:id="rId1016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020" name="Rectangle 642"/>
              <p:cNvSpPr>
                <a:spLocks noChangeArrowheads="1"/>
              </p:cNvSpPr>
              <p:nvPr>
                <p:custDataLst>
                  <p:tags r:id="rId1017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021" name="Rectangle 643"/>
              <p:cNvSpPr>
                <a:spLocks noChangeArrowheads="1"/>
              </p:cNvSpPr>
              <p:nvPr>
                <p:custDataLst>
                  <p:tags r:id="rId1018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022" name="Rectangle 644"/>
              <p:cNvSpPr>
                <a:spLocks noChangeArrowheads="1"/>
              </p:cNvSpPr>
              <p:nvPr>
                <p:custDataLst>
                  <p:tags r:id="rId1019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023" name="Line 645"/>
              <p:cNvSpPr>
                <a:spLocks noChangeShapeType="1"/>
              </p:cNvSpPr>
              <p:nvPr>
                <p:custDataLst>
                  <p:tags r:id="rId1020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4" name="Line 646"/>
              <p:cNvSpPr>
                <a:spLocks noChangeShapeType="1"/>
              </p:cNvSpPr>
              <p:nvPr>
                <p:custDataLst>
                  <p:tags r:id="rId1021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5" name="Line 647"/>
              <p:cNvSpPr>
                <a:spLocks noChangeShapeType="1"/>
              </p:cNvSpPr>
              <p:nvPr>
                <p:custDataLst>
                  <p:tags r:id="rId1022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6" name="Line 648"/>
              <p:cNvSpPr>
                <a:spLocks noChangeShapeType="1"/>
              </p:cNvSpPr>
              <p:nvPr>
                <p:custDataLst>
                  <p:tags r:id="rId1023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" name="Line 649"/>
              <p:cNvSpPr>
                <a:spLocks noChangeShapeType="1"/>
              </p:cNvSpPr>
              <p:nvPr>
                <p:custDataLst>
                  <p:tags r:id="rId1024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8" name="Line 650"/>
              <p:cNvSpPr>
                <a:spLocks noChangeShapeType="1"/>
              </p:cNvSpPr>
              <p:nvPr>
                <p:custDataLst>
                  <p:tags r:id="rId1025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9" name="Line 651"/>
              <p:cNvSpPr>
                <a:spLocks noChangeShapeType="1"/>
              </p:cNvSpPr>
              <p:nvPr>
                <p:custDataLst>
                  <p:tags r:id="rId1026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" name="Line 652"/>
              <p:cNvSpPr>
                <a:spLocks noChangeShapeType="1"/>
              </p:cNvSpPr>
              <p:nvPr>
                <p:custDataLst>
                  <p:tags r:id="rId1027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1" name="Line 653"/>
              <p:cNvSpPr>
                <a:spLocks noChangeShapeType="1"/>
              </p:cNvSpPr>
              <p:nvPr>
                <p:custDataLst>
                  <p:tags r:id="rId1028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2" name="Line 654"/>
              <p:cNvSpPr>
                <a:spLocks noChangeShapeType="1"/>
              </p:cNvSpPr>
              <p:nvPr>
                <p:custDataLst>
                  <p:tags r:id="rId1029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3" name="Rectangle 655"/>
              <p:cNvSpPr>
                <a:spLocks noChangeArrowheads="1"/>
              </p:cNvSpPr>
              <p:nvPr>
                <p:custDataLst>
                  <p:tags r:id="rId1030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034" name="Rectangle 656"/>
              <p:cNvSpPr>
                <a:spLocks noChangeArrowheads="1"/>
              </p:cNvSpPr>
              <p:nvPr>
                <p:custDataLst>
                  <p:tags r:id="rId1031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035" name="Rectangle 657"/>
              <p:cNvSpPr>
                <a:spLocks noChangeArrowheads="1"/>
              </p:cNvSpPr>
              <p:nvPr>
                <p:custDataLst>
                  <p:tags r:id="rId1032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036" name="Rectangle 658"/>
              <p:cNvSpPr>
                <a:spLocks noChangeArrowheads="1"/>
              </p:cNvSpPr>
              <p:nvPr>
                <p:custDataLst>
                  <p:tags r:id="rId1033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1037" name="Freeform 659"/>
              <p:cNvSpPr>
                <a:spLocks/>
              </p:cNvSpPr>
              <p:nvPr>
                <p:custDataLst>
                  <p:tags r:id="rId1034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8" name="Freeform 660"/>
              <p:cNvSpPr>
                <a:spLocks/>
              </p:cNvSpPr>
              <p:nvPr>
                <p:custDataLst>
                  <p:tags r:id="rId1035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" name="Freeform 661"/>
              <p:cNvSpPr>
                <a:spLocks/>
              </p:cNvSpPr>
              <p:nvPr>
                <p:custDataLst>
                  <p:tags r:id="rId1036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0" name="Freeform 662"/>
              <p:cNvSpPr>
                <a:spLocks/>
              </p:cNvSpPr>
              <p:nvPr>
                <p:custDataLst>
                  <p:tags r:id="rId1037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1" name="Freeform 663"/>
              <p:cNvSpPr>
                <a:spLocks/>
              </p:cNvSpPr>
              <p:nvPr>
                <p:custDataLst>
                  <p:tags r:id="rId1038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2" name="Freeform 664"/>
              <p:cNvSpPr>
                <a:spLocks/>
              </p:cNvSpPr>
              <p:nvPr>
                <p:custDataLst>
                  <p:tags r:id="rId1039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3" name="Line 665"/>
              <p:cNvSpPr>
                <a:spLocks noChangeShapeType="1"/>
              </p:cNvSpPr>
              <p:nvPr>
                <p:custDataLst>
                  <p:tags r:id="rId1040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4" name="Line 666"/>
              <p:cNvSpPr>
                <a:spLocks noChangeShapeType="1"/>
              </p:cNvSpPr>
              <p:nvPr>
                <p:custDataLst>
                  <p:tags r:id="rId1041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5" name="Line 667"/>
              <p:cNvSpPr>
                <a:spLocks noChangeShapeType="1"/>
              </p:cNvSpPr>
              <p:nvPr>
                <p:custDataLst>
                  <p:tags r:id="rId1042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6" name="Line 668"/>
              <p:cNvSpPr>
                <a:spLocks noChangeShapeType="1"/>
              </p:cNvSpPr>
              <p:nvPr>
                <p:custDataLst>
                  <p:tags r:id="rId1043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7" name="Line 669"/>
              <p:cNvSpPr>
                <a:spLocks noChangeShapeType="1"/>
              </p:cNvSpPr>
              <p:nvPr>
                <p:custDataLst>
                  <p:tags r:id="rId1044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8" name="Line 670"/>
              <p:cNvSpPr>
                <a:spLocks noChangeShapeType="1"/>
              </p:cNvSpPr>
              <p:nvPr>
                <p:custDataLst>
                  <p:tags r:id="rId1045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9" name="Rectangle 671"/>
              <p:cNvSpPr>
                <a:spLocks noChangeArrowheads="1"/>
              </p:cNvSpPr>
              <p:nvPr>
                <p:custDataLst>
                  <p:tags r:id="rId1046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050" name="Rectangle 672"/>
              <p:cNvSpPr>
                <a:spLocks noChangeArrowheads="1"/>
              </p:cNvSpPr>
              <p:nvPr>
                <p:custDataLst>
                  <p:tags r:id="rId1047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1051" name="Line 673"/>
              <p:cNvSpPr>
                <a:spLocks noChangeShapeType="1"/>
              </p:cNvSpPr>
              <p:nvPr>
                <p:custDataLst>
                  <p:tags r:id="rId1048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2" name="Rectangle 674"/>
              <p:cNvSpPr>
                <a:spLocks noChangeArrowheads="1"/>
              </p:cNvSpPr>
              <p:nvPr>
                <p:custDataLst>
                  <p:tags r:id="rId1049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053" name="Rectangle 675"/>
              <p:cNvSpPr>
                <a:spLocks noChangeArrowheads="1"/>
              </p:cNvSpPr>
              <p:nvPr>
                <p:custDataLst>
                  <p:tags r:id="rId1050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054" name="Rectangle 676"/>
              <p:cNvSpPr>
                <a:spLocks noChangeArrowheads="1"/>
              </p:cNvSpPr>
              <p:nvPr>
                <p:custDataLst>
                  <p:tags r:id="rId1051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055" name="Rectangle 677"/>
              <p:cNvSpPr>
                <a:spLocks noChangeArrowheads="1"/>
              </p:cNvSpPr>
              <p:nvPr>
                <p:custDataLst>
                  <p:tags r:id="rId1052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056" name="Line 678"/>
              <p:cNvSpPr>
                <a:spLocks noChangeShapeType="1"/>
              </p:cNvSpPr>
              <p:nvPr>
                <p:custDataLst>
                  <p:tags r:id="rId1053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7" name="Line 679"/>
              <p:cNvSpPr>
                <a:spLocks noChangeShapeType="1"/>
              </p:cNvSpPr>
              <p:nvPr>
                <p:custDataLst>
                  <p:tags r:id="rId1054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8" name="Line 680"/>
              <p:cNvSpPr>
                <a:spLocks noChangeShapeType="1"/>
              </p:cNvSpPr>
              <p:nvPr>
                <p:custDataLst>
                  <p:tags r:id="rId1055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9" name="Line 681"/>
              <p:cNvSpPr>
                <a:spLocks noChangeShapeType="1"/>
              </p:cNvSpPr>
              <p:nvPr>
                <p:custDataLst>
                  <p:tags r:id="rId1056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0" name="Rectangle 682"/>
              <p:cNvSpPr>
                <a:spLocks noChangeArrowheads="1"/>
              </p:cNvSpPr>
              <p:nvPr>
                <p:custDataLst>
                  <p:tags r:id="rId1057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061" name="Rectangle 683"/>
              <p:cNvSpPr>
                <a:spLocks noChangeArrowheads="1"/>
              </p:cNvSpPr>
              <p:nvPr>
                <p:custDataLst>
                  <p:tags r:id="rId1058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062" name="Rectangle 684"/>
              <p:cNvSpPr>
                <a:spLocks noChangeArrowheads="1"/>
              </p:cNvSpPr>
              <p:nvPr>
                <p:custDataLst>
                  <p:tags r:id="rId1059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063" name="Rectangle 685"/>
              <p:cNvSpPr>
                <a:spLocks noChangeArrowheads="1"/>
              </p:cNvSpPr>
              <p:nvPr>
                <p:custDataLst>
                  <p:tags r:id="rId1060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064" name="Rectangle 686"/>
              <p:cNvSpPr>
                <a:spLocks noChangeArrowheads="1"/>
              </p:cNvSpPr>
              <p:nvPr>
                <p:custDataLst>
                  <p:tags r:id="rId1061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065" name="Rectangle 687"/>
              <p:cNvSpPr>
                <a:spLocks noChangeArrowheads="1"/>
              </p:cNvSpPr>
              <p:nvPr>
                <p:custDataLst>
                  <p:tags r:id="rId1062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066" name="Rectangle 688"/>
              <p:cNvSpPr>
                <a:spLocks noChangeArrowheads="1"/>
              </p:cNvSpPr>
              <p:nvPr>
                <p:custDataLst>
                  <p:tags r:id="rId1063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067" name="Rectangle 689"/>
              <p:cNvSpPr>
                <a:spLocks noChangeArrowheads="1"/>
              </p:cNvSpPr>
              <p:nvPr>
                <p:custDataLst>
                  <p:tags r:id="rId1064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068" name="Rectangle 690"/>
              <p:cNvSpPr>
                <a:spLocks noChangeArrowheads="1"/>
              </p:cNvSpPr>
              <p:nvPr>
                <p:custDataLst>
                  <p:tags r:id="rId1065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069" name="Rectangle 691"/>
              <p:cNvSpPr>
                <a:spLocks noChangeArrowheads="1"/>
              </p:cNvSpPr>
              <p:nvPr>
                <p:custDataLst>
                  <p:tags r:id="rId1066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070" name="Rectangle 692"/>
              <p:cNvSpPr>
                <a:spLocks noChangeArrowheads="1"/>
              </p:cNvSpPr>
              <p:nvPr>
                <p:custDataLst>
                  <p:tags r:id="rId1067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071" name="Rectangle 693"/>
              <p:cNvSpPr>
                <a:spLocks noChangeArrowheads="1"/>
              </p:cNvSpPr>
              <p:nvPr>
                <p:custDataLst>
                  <p:tags r:id="rId1068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072" name="Rectangle 694"/>
              <p:cNvSpPr>
                <a:spLocks noChangeArrowheads="1"/>
              </p:cNvSpPr>
              <p:nvPr>
                <p:custDataLst>
                  <p:tags r:id="rId1069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073" name="Rectangle 695"/>
              <p:cNvSpPr>
                <a:spLocks noChangeArrowheads="1"/>
              </p:cNvSpPr>
              <p:nvPr>
                <p:custDataLst>
                  <p:tags r:id="rId1070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074" name="Rectangle 696"/>
              <p:cNvSpPr>
                <a:spLocks noChangeArrowheads="1"/>
              </p:cNvSpPr>
              <p:nvPr>
                <p:custDataLst>
                  <p:tags r:id="rId1071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075" name="Rectangle 697"/>
              <p:cNvSpPr>
                <a:spLocks noChangeArrowheads="1"/>
              </p:cNvSpPr>
              <p:nvPr>
                <p:custDataLst>
                  <p:tags r:id="rId1072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076" name="Rectangle 698"/>
              <p:cNvSpPr>
                <a:spLocks noChangeArrowheads="1"/>
              </p:cNvSpPr>
              <p:nvPr>
                <p:custDataLst>
                  <p:tags r:id="rId1073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077" name="Rectangle 699"/>
              <p:cNvSpPr>
                <a:spLocks noChangeArrowheads="1"/>
              </p:cNvSpPr>
              <p:nvPr>
                <p:custDataLst>
                  <p:tags r:id="rId1074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078" name="Rectangle 700"/>
              <p:cNvSpPr>
                <a:spLocks noChangeArrowheads="1"/>
              </p:cNvSpPr>
              <p:nvPr>
                <p:custDataLst>
                  <p:tags r:id="rId1075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079" name="Rectangle 701"/>
              <p:cNvSpPr>
                <a:spLocks noChangeArrowheads="1"/>
              </p:cNvSpPr>
              <p:nvPr>
                <p:custDataLst>
                  <p:tags r:id="rId1076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080" name="Rectangle 702"/>
              <p:cNvSpPr>
                <a:spLocks noChangeArrowheads="1"/>
              </p:cNvSpPr>
              <p:nvPr>
                <p:custDataLst>
                  <p:tags r:id="rId1077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081" name="Rectangle 703"/>
              <p:cNvSpPr>
                <a:spLocks noChangeArrowheads="1"/>
              </p:cNvSpPr>
              <p:nvPr>
                <p:custDataLst>
                  <p:tags r:id="rId1078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082" name="Rectangle 704"/>
              <p:cNvSpPr>
                <a:spLocks noChangeArrowheads="1"/>
              </p:cNvSpPr>
              <p:nvPr>
                <p:custDataLst>
                  <p:tags r:id="rId1079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083" name="Rectangle 705"/>
              <p:cNvSpPr>
                <a:spLocks noChangeArrowheads="1"/>
              </p:cNvSpPr>
              <p:nvPr>
                <p:custDataLst>
                  <p:tags r:id="rId1080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084" name="Rectangle 706"/>
              <p:cNvSpPr>
                <a:spLocks noChangeArrowheads="1"/>
              </p:cNvSpPr>
              <p:nvPr>
                <p:custDataLst>
                  <p:tags r:id="rId1081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085" name="Rectangle 707"/>
              <p:cNvSpPr>
                <a:spLocks noChangeArrowheads="1"/>
              </p:cNvSpPr>
              <p:nvPr>
                <p:custDataLst>
                  <p:tags r:id="rId1082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1086" name="Line 708"/>
              <p:cNvSpPr>
                <a:spLocks noChangeShapeType="1"/>
              </p:cNvSpPr>
              <p:nvPr>
                <p:custDataLst>
                  <p:tags r:id="rId1083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7" name="Line 709"/>
              <p:cNvSpPr>
                <a:spLocks noChangeShapeType="1"/>
              </p:cNvSpPr>
              <p:nvPr>
                <p:custDataLst>
                  <p:tags r:id="rId1084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8" name="Line 710"/>
              <p:cNvSpPr>
                <a:spLocks noChangeShapeType="1"/>
              </p:cNvSpPr>
              <p:nvPr>
                <p:custDataLst>
                  <p:tags r:id="rId1085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9" name="Line 711"/>
              <p:cNvSpPr>
                <a:spLocks noChangeShapeType="1"/>
              </p:cNvSpPr>
              <p:nvPr>
                <p:custDataLst>
                  <p:tags r:id="rId1086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0" name="Line 712"/>
              <p:cNvSpPr>
                <a:spLocks noChangeShapeType="1"/>
              </p:cNvSpPr>
              <p:nvPr>
                <p:custDataLst>
                  <p:tags r:id="rId1087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1" name="Line 713"/>
              <p:cNvSpPr>
                <a:spLocks noChangeShapeType="1"/>
              </p:cNvSpPr>
              <p:nvPr>
                <p:custDataLst>
                  <p:tags r:id="rId1088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2" name="Line 714"/>
              <p:cNvSpPr>
                <a:spLocks noChangeShapeType="1"/>
              </p:cNvSpPr>
              <p:nvPr>
                <p:custDataLst>
                  <p:tags r:id="rId1089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3" name="Line 715"/>
              <p:cNvSpPr>
                <a:spLocks noChangeShapeType="1"/>
              </p:cNvSpPr>
              <p:nvPr>
                <p:custDataLst>
                  <p:tags r:id="rId1090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4" name="Line 716"/>
              <p:cNvSpPr>
                <a:spLocks noChangeShapeType="1"/>
              </p:cNvSpPr>
              <p:nvPr>
                <p:custDataLst>
                  <p:tags r:id="rId1091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5" name="Line 717"/>
              <p:cNvSpPr>
                <a:spLocks noChangeShapeType="1"/>
              </p:cNvSpPr>
              <p:nvPr>
                <p:custDataLst>
                  <p:tags r:id="rId1092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6" name="Line 718"/>
              <p:cNvSpPr>
                <a:spLocks noChangeShapeType="1"/>
              </p:cNvSpPr>
              <p:nvPr>
                <p:custDataLst>
                  <p:tags r:id="rId1093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7" name="Line 719"/>
              <p:cNvSpPr>
                <a:spLocks noChangeShapeType="1"/>
              </p:cNvSpPr>
              <p:nvPr>
                <p:custDataLst>
                  <p:tags r:id="rId1094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8" name="Line 720"/>
              <p:cNvSpPr>
                <a:spLocks noChangeShapeType="1"/>
              </p:cNvSpPr>
              <p:nvPr>
                <p:custDataLst>
                  <p:tags r:id="rId1095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9" name="Line 721"/>
              <p:cNvSpPr>
                <a:spLocks noChangeShapeType="1"/>
              </p:cNvSpPr>
              <p:nvPr>
                <p:custDataLst>
                  <p:tags r:id="rId1096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0" name="Line 722"/>
              <p:cNvSpPr>
                <a:spLocks noChangeShapeType="1"/>
              </p:cNvSpPr>
              <p:nvPr>
                <p:custDataLst>
                  <p:tags r:id="rId1097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1" name="Line 723"/>
              <p:cNvSpPr>
                <a:spLocks noChangeShapeType="1"/>
              </p:cNvSpPr>
              <p:nvPr>
                <p:custDataLst>
                  <p:tags r:id="rId1098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2" name="Line 724"/>
              <p:cNvSpPr>
                <a:spLocks noChangeShapeType="1"/>
              </p:cNvSpPr>
              <p:nvPr>
                <p:custDataLst>
                  <p:tags r:id="rId1099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3" name="Line 725"/>
              <p:cNvSpPr>
                <a:spLocks noChangeShapeType="1"/>
              </p:cNvSpPr>
              <p:nvPr>
                <p:custDataLst>
                  <p:tags r:id="rId1100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4" name="Line 726"/>
              <p:cNvSpPr>
                <a:spLocks noChangeShapeType="1"/>
              </p:cNvSpPr>
              <p:nvPr>
                <p:custDataLst>
                  <p:tags r:id="rId1101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5" name="Line 727"/>
              <p:cNvSpPr>
                <a:spLocks noChangeShapeType="1"/>
              </p:cNvSpPr>
              <p:nvPr>
                <p:custDataLst>
                  <p:tags r:id="rId1102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6" name="Line 728"/>
              <p:cNvSpPr>
                <a:spLocks noChangeShapeType="1"/>
              </p:cNvSpPr>
              <p:nvPr>
                <p:custDataLst>
                  <p:tags r:id="rId1103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7" name="Line 729"/>
              <p:cNvSpPr>
                <a:spLocks noChangeShapeType="1"/>
              </p:cNvSpPr>
              <p:nvPr>
                <p:custDataLst>
                  <p:tags r:id="rId1104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8" name="Line 730"/>
              <p:cNvSpPr>
                <a:spLocks noChangeShapeType="1"/>
              </p:cNvSpPr>
              <p:nvPr>
                <p:custDataLst>
                  <p:tags r:id="rId1105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9" name="Line 731"/>
              <p:cNvSpPr>
                <a:spLocks noChangeShapeType="1"/>
              </p:cNvSpPr>
              <p:nvPr>
                <p:custDataLst>
                  <p:tags r:id="rId1106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0" name="Line 732"/>
              <p:cNvSpPr>
                <a:spLocks noChangeShapeType="1"/>
              </p:cNvSpPr>
              <p:nvPr>
                <p:custDataLst>
                  <p:tags r:id="rId1107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1" name="Line 733"/>
              <p:cNvSpPr>
                <a:spLocks noChangeShapeType="1"/>
              </p:cNvSpPr>
              <p:nvPr>
                <p:custDataLst>
                  <p:tags r:id="rId1108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2" name="Line 734"/>
              <p:cNvSpPr>
                <a:spLocks noChangeShapeType="1"/>
              </p:cNvSpPr>
              <p:nvPr>
                <p:custDataLst>
                  <p:tags r:id="rId1109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3" name="Line 735"/>
              <p:cNvSpPr>
                <a:spLocks noChangeShapeType="1"/>
              </p:cNvSpPr>
              <p:nvPr>
                <p:custDataLst>
                  <p:tags r:id="rId1110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4" name="Line 736"/>
              <p:cNvSpPr>
                <a:spLocks noChangeShapeType="1"/>
              </p:cNvSpPr>
              <p:nvPr>
                <p:custDataLst>
                  <p:tags r:id="rId1111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5" name="Line 737"/>
              <p:cNvSpPr>
                <a:spLocks noChangeShapeType="1"/>
              </p:cNvSpPr>
              <p:nvPr>
                <p:custDataLst>
                  <p:tags r:id="rId1112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6" name="Line 738"/>
              <p:cNvSpPr>
                <a:spLocks noChangeShapeType="1"/>
              </p:cNvSpPr>
              <p:nvPr>
                <p:custDataLst>
                  <p:tags r:id="rId1113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7" name="Line 739"/>
              <p:cNvSpPr>
                <a:spLocks noChangeShapeType="1"/>
              </p:cNvSpPr>
              <p:nvPr>
                <p:custDataLst>
                  <p:tags r:id="rId1114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8" name="Line 740"/>
              <p:cNvSpPr>
                <a:spLocks noChangeShapeType="1"/>
              </p:cNvSpPr>
              <p:nvPr>
                <p:custDataLst>
                  <p:tags r:id="rId1115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9" name="Line 741"/>
              <p:cNvSpPr>
                <a:spLocks noChangeShapeType="1"/>
              </p:cNvSpPr>
              <p:nvPr>
                <p:custDataLst>
                  <p:tags r:id="rId1116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0" name="Line 742"/>
              <p:cNvSpPr>
                <a:spLocks noChangeShapeType="1"/>
              </p:cNvSpPr>
              <p:nvPr>
                <p:custDataLst>
                  <p:tags r:id="rId1117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1" name="Line 743"/>
              <p:cNvSpPr>
                <a:spLocks noChangeShapeType="1"/>
              </p:cNvSpPr>
              <p:nvPr>
                <p:custDataLst>
                  <p:tags r:id="rId1118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2" name="Line 744"/>
              <p:cNvSpPr>
                <a:spLocks noChangeShapeType="1"/>
              </p:cNvSpPr>
              <p:nvPr>
                <p:custDataLst>
                  <p:tags r:id="rId1119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3" name="Line 745"/>
              <p:cNvSpPr>
                <a:spLocks noChangeShapeType="1"/>
              </p:cNvSpPr>
              <p:nvPr>
                <p:custDataLst>
                  <p:tags r:id="rId1120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4" name="Line 746"/>
              <p:cNvSpPr>
                <a:spLocks noChangeShapeType="1"/>
              </p:cNvSpPr>
              <p:nvPr>
                <p:custDataLst>
                  <p:tags r:id="rId1121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5" name="Line 747"/>
              <p:cNvSpPr>
                <a:spLocks noChangeShapeType="1"/>
              </p:cNvSpPr>
              <p:nvPr>
                <p:custDataLst>
                  <p:tags r:id="rId1122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" name="Line 748"/>
              <p:cNvSpPr>
                <a:spLocks noChangeShapeType="1"/>
              </p:cNvSpPr>
              <p:nvPr>
                <p:custDataLst>
                  <p:tags r:id="rId1123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" name="Line 749"/>
              <p:cNvSpPr>
                <a:spLocks noChangeShapeType="1"/>
              </p:cNvSpPr>
              <p:nvPr>
                <p:custDataLst>
                  <p:tags r:id="rId1124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" name="Line 750"/>
              <p:cNvSpPr>
                <a:spLocks noChangeShapeType="1"/>
              </p:cNvSpPr>
              <p:nvPr>
                <p:custDataLst>
                  <p:tags r:id="rId1125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" name="Line 751"/>
              <p:cNvSpPr>
                <a:spLocks noChangeShapeType="1"/>
              </p:cNvSpPr>
              <p:nvPr>
                <p:custDataLst>
                  <p:tags r:id="rId1126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" name="Line 752"/>
              <p:cNvSpPr>
                <a:spLocks noChangeShapeType="1"/>
              </p:cNvSpPr>
              <p:nvPr>
                <p:custDataLst>
                  <p:tags r:id="rId1127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1" name="Line 753"/>
              <p:cNvSpPr>
                <a:spLocks noChangeShapeType="1"/>
              </p:cNvSpPr>
              <p:nvPr>
                <p:custDataLst>
                  <p:tags r:id="rId1128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2" name="Line 754"/>
              <p:cNvSpPr>
                <a:spLocks noChangeShapeType="1"/>
              </p:cNvSpPr>
              <p:nvPr>
                <p:custDataLst>
                  <p:tags r:id="rId1129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3" name="Line 755"/>
              <p:cNvSpPr>
                <a:spLocks noChangeShapeType="1"/>
              </p:cNvSpPr>
              <p:nvPr>
                <p:custDataLst>
                  <p:tags r:id="rId1130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4" name="Line 756"/>
              <p:cNvSpPr>
                <a:spLocks noChangeShapeType="1"/>
              </p:cNvSpPr>
              <p:nvPr>
                <p:custDataLst>
                  <p:tags r:id="rId1131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5" name="Line 757"/>
              <p:cNvSpPr>
                <a:spLocks noChangeShapeType="1"/>
              </p:cNvSpPr>
              <p:nvPr>
                <p:custDataLst>
                  <p:tags r:id="rId1132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6" name="Line 758"/>
              <p:cNvSpPr>
                <a:spLocks noChangeShapeType="1"/>
              </p:cNvSpPr>
              <p:nvPr>
                <p:custDataLst>
                  <p:tags r:id="rId1133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7" name="Line 759"/>
              <p:cNvSpPr>
                <a:spLocks noChangeShapeType="1"/>
              </p:cNvSpPr>
              <p:nvPr>
                <p:custDataLst>
                  <p:tags r:id="rId1134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8" name="Line 760"/>
              <p:cNvSpPr>
                <a:spLocks noChangeShapeType="1"/>
              </p:cNvSpPr>
              <p:nvPr>
                <p:custDataLst>
                  <p:tags r:id="rId1135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9" name="Line 761"/>
              <p:cNvSpPr>
                <a:spLocks noChangeShapeType="1"/>
              </p:cNvSpPr>
              <p:nvPr>
                <p:custDataLst>
                  <p:tags r:id="rId1136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0" name="Line 762"/>
              <p:cNvSpPr>
                <a:spLocks noChangeShapeType="1"/>
              </p:cNvSpPr>
              <p:nvPr>
                <p:custDataLst>
                  <p:tags r:id="rId1137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1" name="Line 763"/>
              <p:cNvSpPr>
                <a:spLocks noChangeShapeType="1"/>
              </p:cNvSpPr>
              <p:nvPr>
                <p:custDataLst>
                  <p:tags r:id="rId1138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2" name="Line 764"/>
              <p:cNvSpPr>
                <a:spLocks noChangeShapeType="1"/>
              </p:cNvSpPr>
              <p:nvPr>
                <p:custDataLst>
                  <p:tags r:id="rId1139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3" name="Line 765"/>
              <p:cNvSpPr>
                <a:spLocks noChangeShapeType="1"/>
              </p:cNvSpPr>
              <p:nvPr>
                <p:custDataLst>
                  <p:tags r:id="rId1140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4" name="Line 766"/>
              <p:cNvSpPr>
                <a:spLocks noChangeShapeType="1"/>
              </p:cNvSpPr>
              <p:nvPr>
                <p:custDataLst>
                  <p:tags r:id="rId1141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5" name="Line 767"/>
              <p:cNvSpPr>
                <a:spLocks noChangeShapeType="1"/>
              </p:cNvSpPr>
              <p:nvPr>
                <p:custDataLst>
                  <p:tags r:id="rId1142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" name="Line 768"/>
              <p:cNvSpPr>
                <a:spLocks noChangeShapeType="1"/>
              </p:cNvSpPr>
              <p:nvPr>
                <p:custDataLst>
                  <p:tags r:id="rId1143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" name="Line 769"/>
              <p:cNvSpPr>
                <a:spLocks noChangeShapeType="1"/>
              </p:cNvSpPr>
              <p:nvPr>
                <p:custDataLst>
                  <p:tags r:id="rId1144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" name="Line 770"/>
              <p:cNvSpPr>
                <a:spLocks noChangeShapeType="1"/>
              </p:cNvSpPr>
              <p:nvPr>
                <p:custDataLst>
                  <p:tags r:id="rId1145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" name="Line 771"/>
              <p:cNvSpPr>
                <a:spLocks noChangeShapeType="1"/>
              </p:cNvSpPr>
              <p:nvPr>
                <p:custDataLst>
                  <p:tags r:id="rId1146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0" name="Line 772"/>
              <p:cNvSpPr>
                <a:spLocks noChangeShapeType="1"/>
              </p:cNvSpPr>
              <p:nvPr>
                <p:custDataLst>
                  <p:tags r:id="rId1147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1" name="Line 773"/>
              <p:cNvSpPr>
                <a:spLocks noChangeShapeType="1"/>
              </p:cNvSpPr>
              <p:nvPr>
                <p:custDataLst>
                  <p:tags r:id="rId1148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" name="Line 774"/>
              <p:cNvSpPr>
                <a:spLocks noChangeShapeType="1"/>
              </p:cNvSpPr>
              <p:nvPr>
                <p:custDataLst>
                  <p:tags r:id="rId1149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3" name="Line 775"/>
              <p:cNvSpPr>
                <a:spLocks noChangeShapeType="1"/>
              </p:cNvSpPr>
              <p:nvPr>
                <p:custDataLst>
                  <p:tags r:id="rId1150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4" name="Line 776"/>
              <p:cNvSpPr>
                <a:spLocks noChangeShapeType="1"/>
              </p:cNvSpPr>
              <p:nvPr>
                <p:custDataLst>
                  <p:tags r:id="rId1151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5" name="Line 777"/>
              <p:cNvSpPr>
                <a:spLocks noChangeShapeType="1"/>
              </p:cNvSpPr>
              <p:nvPr>
                <p:custDataLst>
                  <p:tags r:id="rId1152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6" name="Line 778"/>
              <p:cNvSpPr>
                <a:spLocks noChangeShapeType="1"/>
              </p:cNvSpPr>
              <p:nvPr>
                <p:custDataLst>
                  <p:tags r:id="rId1153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7" name="Line 779"/>
              <p:cNvSpPr>
                <a:spLocks noChangeShapeType="1"/>
              </p:cNvSpPr>
              <p:nvPr>
                <p:custDataLst>
                  <p:tags r:id="rId1154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" name="Line 780"/>
              <p:cNvSpPr>
                <a:spLocks noChangeShapeType="1"/>
              </p:cNvSpPr>
              <p:nvPr>
                <p:custDataLst>
                  <p:tags r:id="rId1155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9" name="Line 781"/>
              <p:cNvSpPr>
                <a:spLocks noChangeShapeType="1"/>
              </p:cNvSpPr>
              <p:nvPr>
                <p:custDataLst>
                  <p:tags r:id="rId1156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0" name="Line 782"/>
              <p:cNvSpPr>
                <a:spLocks noChangeShapeType="1"/>
              </p:cNvSpPr>
              <p:nvPr>
                <p:custDataLst>
                  <p:tags r:id="rId1157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1" name="Line 783"/>
              <p:cNvSpPr>
                <a:spLocks noChangeShapeType="1"/>
              </p:cNvSpPr>
              <p:nvPr>
                <p:custDataLst>
                  <p:tags r:id="rId1158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2" name="Line 784"/>
              <p:cNvSpPr>
                <a:spLocks noChangeShapeType="1"/>
              </p:cNvSpPr>
              <p:nvPr>
                <p:custDataLst>
                  <p:tags r:id="rId1159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3" name="Line 785"/>
              <p:cNvSpPr>
                <a:spLocks noChangeShapeType="1"/>
              </p:cNvSpPr>
              <p:nvPr>
                <p:custDataLst>
                  <p:tags r:id="rId1160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4" name="Line 786"/>
              <p:cNvSpPr>
                <a:spLocks noChangeShapeType="1"/>
              </p:cNvSpPr>
              <p:nvPr>
                <p:custDataLst>
                  <p:tags r:id="rId1161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5" name="Line 787"/>
              <p:cNvSpPr>
                <a:spLocks noChangeShapeType="1"/>
              </p:cNvSpPr>
              <p:nvPr>
                <p:custDataLst>
                  <p:tags r:id="rId1162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6" name="Line 788"/>
              <p:cNvSpPr>
                <a:spLocks noChangeShapeType="1"/>
              </p:cNvSpPr>
              <p:nvPr>
                <p:custDataLst>
                  <p:tags r:id="rId1163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7" name="Line 789"/>
              <p:cNvSpPr>
                <a:spLocks noChangeShapeType="1"/>
              </p:cNvSpPr>
              <p:nvPr>
                <p:custDataLst>
                  <p:tags r:id="rId1164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8" name="Line 790"/>
              <p:cNvSpPr>
                <a:spLocks noChangeShapeType="1"/>
              </p:cNvSpPr>
              <p:nvPr>
                <p:custDataLst>
                  <p:tags r:id="rId1165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9" name="Line 791"/>
              <p:cNvSpPr>
                <a:spLocks noChangeShapeType="1"/>
              </p:cNvSpPr>
              <p:nvPr>
                <p:custDataLst>
                  <p:tags r:id="rId1166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0" name="Line 792"/>
              <p:cNvSpPr>
                <a:spLocks noChangeShapeType="1"/>
              </p:cNvSpPr>
              <p:nvPr>
                <p:custDataLst>
                  <p:tags r:id="rId1167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1" name="Line 793"/>
              <p:cNvSpPr>
                <a:spLocks noChangeShapeType="1"/>
              </p:cNvSpPr>
              <p:nvPr>
                <p:custDataLst>
                  <p:tags r:id="rId1168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2" name="Line 794"/>
              <p:cNvSpPr>
                <a:spLocks noChangeShapeType="1"/>
              </p:cNvSpPr>
              <p:nvPr>
                <p:custDataLst>
                  <p:tags r:id="rId1169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3" name="Line 795"/>
              <p:cNvSpPr>
                <a:spLocks noChangeShapeType="1"/>
              </p:cNvSpPr>
              <p:nvPr>
                <p:custDataLst>
                  <p:tags r:id="rId1170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4" name="Freeform 796"/>
              <p:cNvSpPr>
                <a:spLocks/>
              </p:cNvSpPr>
              <p:nvPr>
                <p:custDataLst>
                  <p:tags r:id="rId1171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5" name="Freeform 797"/>
              <p:cNvSpPr>
                <a:spLocks/>
              </p:cNvSpPr>
              <p:nvPr>
                <p:custDataLst>
                  <p:tags r:id="rId1172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6" name="Line 798"/>
              <p:cNvSpPr>
                <a:spLocks noChangeShapeType="1"/>
              </p:cNvSpPr>
              <p:nvPr>
                <p:custDataLst>
                  <p:tags r:id="rId1173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7" name="Line 799"/>
              <p:cNvSpPr>
                <a:spLocks noChangeShapeType="1"/>
              </p:cNvSpPr>
              <p:nvPr>
                <p:custDataLst>
                  <p:tags r:id="rId1174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8" name="Line 800"/>
              <p:cNvSpPr>
                <a:spLocks noChangeShapeType="1"/>
              </p:cNvSpPr>
              <p:nvPr>
                <p:custDataLst>
                  <p:tags r:id="rId1175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9" name="Line 801"/>
              <p:cNvSpPr>
                <a:spLocks noChangeShapeType="1"/>
              </p:cNvSpPr>
              <p:nvPr>
                <p:custDataLst>
                  <p:tags r:id="rId1176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0" name="Line 802"/>
              <p:cNvSpPr>
                <a:spLocks noChangeShapeType="1"/>
              </p:cNvSpPr>
              <p:nvPr>
                <p:custDataLst>
                  <p:tags r:id="rId1177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1" name="Line 803"/>
              <p:cNvSpPr>
                <a:spLocks noChangeShapeType="1"/>
              </p:cNvSpPr>
              <p:nvPr>
                <p:custDataLst>
                  <p:tags r:id="rId1178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2" name="Line 804"/>
              <p:cNvSpPr>
                <a:spLocks noChangeShapeType="1"/>
              </p:cNvSpPr>
              <p:nvPr>
                <p:custDataLst>
                  <p:tags r:id="rId1179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3" name="Line 805"/>
              <p:cNvSpPr>
                <a:spLocks noChangeShapeType="1"/>
              </p:cNvSpPr>
              <p:nvPr>
                <p:custDataLst>
                  <p:tags r:id="rId1180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4" name="Line 806"/>
              <p:cNvSpPr>
                <a:spLocks noChangeShapeType="1"/>
              </p:cNvSpPr>
              <p:nvPr>
                <p:custDataLst>
                  <p:tags r:id="rId1181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5" name="Line 807"/>
              <p:cNvSpPr>
                <a:spLocks noChangeShapeType="1"/>
              </p:cNvSpPr>
              <p:nvPr>
                <p:custDataLst>
                  <p:tags r:id="rId1182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6" name="Line 808"/>
              <p:cNvSpPr>
                <a:spLocks noChangeShapeType="1"/>
              </p:cNvSpPr>
              <p:nvPr>
                <p:custDataLst>
                  <p:tags r:id="rId1183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7" name="Line 809"/>
              <p:cNvSpPr>
                <a:spLocks noChangeShapeType="1"/>
              </p:cNvSpPr>
              <p:nvPr>
                <p:custDataLst>
                  <p:tags r:id="rId1184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8" name="Line 810"/>
              <p:cNvSpPr>
                <a:spLocks noChangeShapeType="1"/>
              </p:cNvSpPr>
              <p:nvPr>
                <p:custDataLst>
                  <p:tags r:id="rId1185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" name="Line 811"/>
              <p:cNvSpPr>
                <a:spLocks noChangeShapeType="1"/>
              </p:cNvSpPr>
              <p:nvPr>
                <p:custDataLst>
                  <p:tags r:id="rId1186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0" name="Line 812"/>
              <p:cNvSpPr>
                <a:spLocks noChangeShapeType="1"/>
              </p:cNvSpPr>
              <p:nvPr>
                <p:custDataLst>
                  <p:tags r:id="rId1187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1" name="Line 813"/>
              <p:cNvSpPr>
                <a:spLocks noChangeShapeType="1"/>
              </p:cNvSpPr>
              <p:nvPr>
                <p:custDataLst>
                  <p:tags r:id="rId1188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2" name="Line 814"/>
              <p:cNvSpPr>
                <a:spLocks noChangeShapeType="1"/>
              </p:cNvSpPr>
              <p:nvPr>
                <p:custDataLst>
                  <p:tags r:id="rId1189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3" name="Line 815"/>
              <p:cNvSpPr>
                <a:spLocks noChangeShapeType="1"/>
              </p:cNvSpPr>
              <p:nvPr>
                <p:custDataLst>
                  <p:tags r:id="rId1190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4" name="Line 816"/>
              <p:cNvSpPr>
                <a:spLocks noChangeShapeType="1"/>
              </p:cNvSpPr>
              <p:nvPr>
                <p:custDataLst>
                  <p:tags r:id="rId1191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5" name="Line 817"/>
              <p:cNvSpPr>
                <a:spLocks noChangeShapeType="1"/>
              </p:cNvSpPr>
              <p:nvPr>
                <p:custDataLst>
                  <p:tags r:id="rId1192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6" name="Line 818"/>
              <p:cNvSpPr>
                <a:spLocks noChangeShapeType="1"/>
              </p:cNvSpPr>
              <p:nvPr>
                <p:custDataLst>
                  <p:tags r:id="rId1193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7" name="Line 819"/>
              <p:cNvSpPr>
                <a:spLocks noChangeShapeType="1"/>
              </p:cNvSpPr>
              <p:nvPr>
                <p:custDataLst>
                  <p:tags r:id="rId1194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8" name="Line 820"/>
              <p:cNvSpPr>
                <a:spLocks noChangeShapeType="1"/>
              </p:cNvSpPr>
              <p:nvPr>
                <p:custDataLst>
                  <p:tags r:id="rId1195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9" name="Line 821"/>
              <p:cNvSpPr>
                <a:spLocks noChangeShapeType="1"/>
              </p:cNvSpPr>
              <p:nvPr>
                <p:custDataLst>
                  <p:tags r:id="rId1196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0" name="Line 822"/>
              <p:cNvSpPr>
                <a:spLocks noChangeShapeType="1"/>
              </p:cNvSpPr>
              <p:nvPr>
                <p:custDataLst>
                  <p:tags r:id="rId1197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1" name="Line 823"/>
              <p:cNvSpPr>
                <a:spLocks noChangeShapeType="1"/>
              </p:cNvSpPr>
              <p:nvPr>
                <p:custDataLst>
                  <p:tags r:id="rId1198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2" name="Line 824"/>
              <p:cNvSpPr>
                <a:spLocks noChangeShapeType="1"/>
              </p:cNvSpPr>
              <p:nvPr>
                <p:custDataLst>
                  <p:tags r:id="rId1199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3" name="Line 825"/>
              <p:cNvSpPr>
                <a:spLocks noChangeShapeType="1"/>
              </p:cNvSpPr>
              <p:nvPr>
                <p:custDataLst>
                  <p:tags r:id="rId1200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4" name="Line 826"/>
              <p:cNvSpPr>
                <a:spLocks noChangeShapeType="1"/>
              </p:cNvSpPr>
              <p:nvPr>
                <p:custDataLst>
                  <p:tags r:id="rId1201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5" name="Line 827"/>
              <p:cNvSpPr>
                <a:spLocks noChangeShapeType="1"/>
              </p:cNvSpPr>
              <p:nvPr>
                <p:custDataLst>
                  <p:tags r:id="rId1202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6" name="Line 828"/>
              <p:cNvSpPr>
                <a:spLocks noChangeShapeType="1"/>
              </p:cNvSpPr>
              <p:nvPr>
                <p:custDataLst>
                  <p:tags r:id="rId1203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7" name="Line 829"/>
              <p:cNvSpPr>
                <a:spLocks noChangeShapeType="1"/>
              </p:cNvSpPr>
              <p:nvPr>
                <p:custDataLst>
                  <p:tags r:id="rId1204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8" name="Line 830"/>
              <p:cNvSpPr>
                <a:spLocks noChangeShapeType="1"/>
              </p:cNvSpPr>
              <p:nvPr>
                <p:custDataLst>
                  <p:tags r:id="rId1205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9" name="Line 831"/>
              <p:cNvSpPr>
                <a:spLocks noChangeShapeType="1"/>
              </p:cNvSpPr>
              <p:nvPr>
                <p:custDataLst>
                  <p:tags r:id="rId1206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0" name="Line 832"/>
              <p:cNvSpPr>
                <a:spLocks noChangeShapeType="1"/>
              </p:cNvSpPr>
              <p:nvPr>
                <p:custDataLst>
                  <p:tags r:id="rId1207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1" name="Line 833"/>
              <p:cNvSpPr>
                <a:spLocks noChangeShapeType="1"/>
              </p:cNvSpPr>
              <p:nvPr>
                <p:custDataLst>
                  <p:tags r:id="rId1208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2" name="Line 834"/>
              <p:cNvSpPr>
                <a:spLocks noChangeShapeType="1"/>
              </p:cNvSpPr>
              <p:nvPr>
                <p:custDataLst>
                  <p:tags r:id="rId1209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3" name="Line 835"/>
              <p:cNvSpPr>
                <a:spLocks noChangeShapeType="1"/>
              </p:cNvSpPr>
              <p:nvPr>
                <p:custDataLst>
                  <p:tags r:id="rId1210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4" name="Line 836"/>
              <p:cNvSpPr>
                <a:spLocks noChangeShapeType="1"/>
              </p:cNvSpPr>
              <p:nvPr>
                <p:custDataLst>
                  <p:tags r:id="rId1211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5" name="Line 837"/>
              <p:cNvSpPr>
                <a:spLocks noChangeShapeType="1"/>
              </p:cNvSpPr>
              <p:nvPr>
                <p:custDataLst>
                  <p:tags r:id="rId1212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6" name="Line 838"/>
              <p:cNvSpPr>
                <a:spLocks noChangeShapeType="1"/>
              </p:cNvSpPr>
              <p:nvPr>
                <p:custDataLst>
                  <p:tags r:id="rId1213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7" name="Line 839"/>
              <p:cNvSpPr>
                <a:spLocks noChangeShapeType="1"/>
              </p:cNvSpPr>
              <p:nvPr>
                <p:custDataLst>
                  <p:tags r:id="rId1214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8" name="Line 840"/>
              <p:cNvSpPr>
                <a:spLocks noChangeShapeType="1"/>
              </p:cNvSpPr>
              <p:nvPr>
                <p:custDataLst>
                  <p:tags r:id="rId1215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9" name="Line 841"/>
              <p:cNvSpPr>
                <a:spLocks noChangeShapeType="1"/>
              </p:cNvSpPr>
              <p:nvPr>
                <p:custDataLst>
                  <p:tags r:id="rId1216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0" name="Line 842"/>
              <p:cNvSpPr>
                <a:spLocks noChangeShapeType="1"/>
              </p:cNvSpPr>
              <p:nvPr>
                <p:custDataLst>
                  <p:tags r:id="rId1217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1" name="Line 843"/>
              <p:cNvSpPr>
                <a:spLocks noChangeShapeType="1"/>
              </p:cNvSpPr>
              <p:nvPr>
                <p:custDataLst>
                  <p:tags r:id="rId1218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" name="Line 844"/>
              <p:cNvSpPr>
                <a:spLocks noChangeShapeType="1"/>
              </p:cNvSpPr>
              <p:nvPr>
                <p:custDataLst>
                  <p:tags r:id="rId1219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3" name="Line 845"/>
              <p:cNvSpPr>
                <a:spLocks noChangeShapeType="1"/>
              </p:cNvSpPr>
              <p:nvPr>
                <p:custDataLst>
                  <p:tags r:id="rId1220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4" name="Line 846"/>
              <p:cNvSpPr>
                <a:spLocks noChangeShapeType="1"/>
              </p:cNvSpPr>
              <p:nvPr>
                <p:custDataLst>
                  <p:tags r:id="rId1221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5" name="Line 847"/>
              <p:cNvSpPr>
                <a:spLocks noChangeShapeType="1"/>
              </p:cNvSpPr>
              <p:nvPr>
                <p:custDataLst>
                  <p:tags r:id="rId1222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6" name="Line 848"/>
              <p:cNvSpPr>
                <a:spLocks noChangeShapeType="1"/>
              </p:cNvSpPr>
              <p:nvPr>
                <p:custDataLst>
                  <p:tags r:id="rId1223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7" name="Line 849"/>
              <p:cNvSpPr>
                <a:spLocks noChangeShapeType="1"/>
              </p:cNvSpPr>
              <p:nvPr>
                <p:custDataLst>
                  <p:tags r:id="rId1224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8" name="Line 850"/>
              <p:cNvSpPr>
                <a:spLocks noChangeShapeType="1"/>
              </p:cNvSpPr>
              <p:nvPr>
                <p:custDataLst>
                  <p:tags r:id="rId1225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9" name="Line 851"/>
              <p:cNvSpPr>
                <a:spLocks noChangeShapeType="1"/>
              </p:cNvSpPr>
              <p:nvPr>
                <p:custDataLst>
                  <p:tags r:id="rId1226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0" name="Line 852"/>
              <p:cNvSpPr>
                <a:spLocks noChangeShapeType="1"/>
              </p:cNvSpPr>
              <p:nvPr>
                <p:custDataLst>
                  <p:tags r:id="rId1227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1" name="Line 853"/>
              <p:cNvSpPr>
                <a:spLocks noChangeShapeType="1"/>
              </p:cNvSpPr>
              <p:nvPr>
                <p:custDataLst>
                  <p:tags r:id="rId1228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2" name="Line 854"/>
              <p:cNvSpPr>
                <a:spLocks noChangeShapeType="1"/>
              </p:cNvSpPr>
              <p:nvPr>
                <p:custDataLst>
                  <p:tags r:id="rId1229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3" name="Line 855"/>
              <p:cNvSpPr>
                <a:spLocks noChangeShapeType="1"/>
              </p:cNvSpPr>
              <p:nvPr>
                <p:custDataLst>
                  <p:tags r:id="rId1230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4" name="Line 856"/>
              <p:cNvSpPr>
                <a:spLocks noChangeShapeType="1"/>
              </p:cNvSpPr>
              <p:nvPr>
                <p:custDataLst>
                  <p:tags r:id="rId1231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5" name="Line 857"/>
              <p:cNvSpPr>
                <a:spLocks noChangeShapeType="1"/>
              </p:cNvSpPr>
              <p:nvPr>
                <p:custDataLst>
                  <p:tags r:id="rId1232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6" name="Line 858"/>
              <p:cNvSpPr>
                <a:spLocks noChangeShapeType="1"/>
              </p:cNvSpPr>
              <p:nvPr>
                <p:custDataLst>
                  <p:tags r:id="rId1233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7" name="Line 859"/>
              <p:cNvSpPr>
                <a:spLocks noChangeShapeType="1"/>
              </p:cNvSpPr>
              <p:nvPr>
                <p:custDataLst>
                  <p:tags r:id="rId1234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8" name="Freeform 860"/>
              <p:cNvSpPr>
                <a:spLocks/>
              </p:cNvSpPr>
              <p:nvPr>
                <p:custDataLst>
                  <p:tags r:id="rId1235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" name="Freeform 861"/>
              <p:cNvSpPr>
                <a:spLocks/>
              </p:cNvSpPr>
              <p:nvPr>
                <p:custDataLst>
                  <p:tags r:id="rId1236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0" name="Freeform 862"/>
              <p:cNvSpPr>
                <a:spLocks/>
              </p:cNvSpPr>
              <p:nvPr>
                <p:custDataLst>
                  <p:tags r:id="rId1237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1" name="Line 863"/>
              <p:cNvSpPr>
                <a:spLocks noChangeShapeType="1"/>
              </p:cNvSpPr>
              <p:nvPr>
                <p:custDataLst>
                  <p:tags r:id="rId1238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2" name="Line 864"/>
              <p:cNvSpPr>
                <a:spLocks noChangeShapeType="1"/>
              </p:cNvSpPr>
              <p:nvPr>
                <p:custDataLst>
                  <p:tags r:id="rId1239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3" name="Line 865"/>
              <p:cNvSpPr>
                <a:spLocks noChangeShapeType="1"/>
              </p:cNvSpPr>
              <p:nvPr>
                <p:custDataLst>
                  <p:tags r:id="rId1240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4" name="Line 866"/>
              <p:cNvSpPr>
                <a:spLocks noChangeShapeType="1"/>
              </p:cNvSpPr>
              <p:nvPr>
                <p:custDataLst>
                  <p:tags r:id="rId1241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5" name="Line 867"/>
              <p:cNvSpPr>
                <a:spLocks noChangeShapeType="1"/>
              </p:cNvSpPr>
              <p:nvPr>
                <p:custDataLst>
                  <p:tags r:id="rId1242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6" name="Line 868"/>
              <p:cNvSpPr>
                <a:spLocks noChangeShapeType="1"/>
              </p:cNvSpPr>
              <p:nvPr>
                <p:custDataLst>
                  <p:tags r:id="rId1243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7" name="Line 869"/>
              <p:cNvSpPr>
                <a:spLocks noChangeShapeType="1"/>
              </p:cNvSpPr>
              <p:nvPr>
                <p:custDataLst>
                  <p:tags r:id="rId1244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8" name="Line 870"/>
              <p:cNvSpPr>
                <a:spLocks noChangeShapeType="1"/>
              </p:cNvSpPr>
              <p:nvPr>
                <p:custDataLst>
                  <p:tags r:id="rId1245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9" name="Line 871"/>
              <p:cNvSpPr>
                <a:spLocks noChangeShapeType="1"/>
              </p:cNvSpPr>
              <p:nvPr>
                <p:custDataLst>
                  <p:tags r:id="rId1246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0" name="Line 872"/>
              <p:cNvSpPr>
                <a:spLocks noChangeShapeType="1"/>
              </p:cNvSpPr>
              <p:nvPr>
                <p:custDataLst>
                  <p:tags r:id="rId1247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1" name="Line 873"/>
              <p:cNvSpPr>
                <a:spLocks noChangeShapeType="1"/>
              </p:cNvSpPr>
              <p:nvPr>
                <p:custDataLst>
                  <p:tags r:id="rId1248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2" name="Line 874"/>
              <p:cNvSpPr>
                <a:spLocks noChangeShapeType="1"/>
              </p:cNvSpPr>
              <p:nvPr>
                <p:custDataLst>
                  <p:tags r:id="rId1249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3" name="Line 875"/>
              <p:cNvSpPr>
                <a:spLocks noChangeShapeType="1"/>
              </p:cNvSpPr>
              <p:nvPr>
                <p:custDataLst>
                  <p:tags r:id="rId1250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4" name="Line 876"/>
              <p:cNvSpPr>
                <a:spLocks noChangeShapeType="1"/>
              </p:cNvSpPr>
              <p:nvPr>
                <p:custDataLst>
                  <p:tags r:id="rId1251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5" name="Line 877"/>
              <p:cNvSpPr>
                <a:spLocks noChangeShapeType="1"/>
              </p:cNvSpPr>
              <p:nvPr>
                <p:custDataLst>
                  <p:tags r:id="rId1252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6" name="Line 878"/>
              <p:cNvSpPr>
                <a:spLocks noChangeShapeType="1"/>
              </p:cNvSpPr>
              <p:nvPr>
                <p:custDataLst>
                  <p:tags r:id="rId1253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7" name="Line 879"/>
              <p:cNvSpPr>
                <a:spLocks noChangeShapeType="1"/>
              </p:cNvSpPr>
              <p:nvPr>
                <p:custDataLst>
                  <p:tags r:id="rId1254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8" name="Line 880"/>
              <p:cNvSpPr>
                <a:spLocks noChangeShapeType="1"/>
              </p:cNvSpPr>
              <p:nvPr>
                <p:custDataLst>
                  <p:tags r:id="rId1255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9" name="Line 881"/>
              <p:cNvSpPr>
                <a:spLocks noChangeShapeType="1"/>
              </p:cNvSpPr>
              <p:nvPr>
                <p:custDataLst>
                  <p:tags r:id="rId1256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" name="Line 882"/>
              <p:cNvSpPr>
                <a:spLocks noChangeShapeType="1"/>
              </p:cNvSpPr>
              <p:nvPr>
                <p:custDataLst>
                  <p:tags r:id="rId1257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" name="Line 883"/>
              <p:cNvSpPr>
                <a:spLocks noChangeShapeType="1"/>
              </p:cNvSpPr>
              <p:nvPr>
                <p:custDataLst>
                  <p:tags r:id="rId1258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2" name="Line 884"/>
              <p:cNvSpPr>
                <a:spLocks noChangeShapeType="1"/>
              </p:cNvSpPr>
              <p:nvPr>
                <p:custDataLst>
                  <p:tags r:id="rId1259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3" name="Line 885"/>
              <p:cNvSpPr>
                <a:spLocks noChangeShapeType="1"/>
              </p:cNvSpPr>
              <p:nvPr>
                <p:custDataLst>
                  <p:tags r:id="rId1260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4" name="Line 886"/>
              <p:cNvSpPr>
                <a:spLocks noChangeShapeType="1"/>
              </p:cNvSpPr>
              <p:nvPr>
                <p:custDataLst>
                  <p:tags r:id="rId1261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5" name="Line 887"/>
              <p:cNvSpPr>
                <a:spLocks noChangeShapeType="1"/>
              </p:cNvSpPr>
              <p:nvPr>
                <p:custDataLst>
                  <p:tags r:id="rId1262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6" name="Line 888"/>
              <p:cNvSpPr>
                <a:spLocks noChangeShapeType="1"/>
              </p:cNvSpPr>
              <p:nvPr>
                <p:custDataLst>
                  <p:tags r:id="rId1263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7" name="Line 889"/>
              <p:cNvSpPr>
                <a:spLocks noChangeShapeType="1"/>
              </p:cNvSpPr>
              <p:nvPr>
                <p:custDataLst>
                  <p:tags r:id="rId1264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8" name="Line 890"/>
              <p:cNvSpPr>
                <a:spLocks noChangeShapeType="1"/>
              </p:cNvSpPr>
              <p:nvPr>
                <p:custDataLst>
                  <p:tags r:id="rId1265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9" name="Line 891"/>
              <p:cNvSpPr>
                <a:spLocks noChangeShapeType="1"/>
              </p:cNvSpPr>
              <p:nvPr>
                <p:custDataLst>
                  <p:tags r:id="rId1266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0" name="Line 892"/>
              <p:cNvSpPr>
                <a:spLocks noChangeShapeType="1"/>
              </p:cNvSpPr>
              <p:nvPr>
                <p:custDataLst>
                  <p:tags r:id="rId1267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1" name="Line 893"/>
              <p:cNvSpPr>
                <a:spLocks noChangeShapeType="1"/>
              </p:cNvSpPr>
              <p:nvPr>
                <p:custDataLst>
                  <p:tags r:id="rId1268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2" name="Line 894"/>
              <p:cNvSpPr>
                <a:spLocks noChangeShapeType="1"/>
              </p:cNvSpPr>
              <p:nvPr>
                <p:custDataLst>
                  <p:tags r:id="rId1269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3" name="Line 895"/>
              <p:cNvSpPr>
                <a:spLocks noChangeShapeType="1"/>
              </p:cNvSpPr>
              <p:nvPr>
                <p:custDataLst>
                  <p:tags r:id="rId1270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4" name="Line 896"/>
              <p:cNvSpPr>
                <a:spLocks noChangeShapeType="1"/>
              </p:cNvSpPr>
              <p:nvPr>
                <p:custDataLst>
                  <p:tags r:id="rId1271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5" name="Line 897"/>
              <p:cNvSpPr>
                <a:spLocks noChangeShapeType="1"/>
              </p:cNvSpPr>
              <p:nvPr>
                <p:custDataLst>
                  <p:tags r:id="rId1272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6" name="Line 898"/>
              <p:cNvSpPr>
                <a:spLocks noChangeShapeType="1"/>
              </p:cNvSpPr>
              <p:nvPr>
                <p:custDataLst>
                  <p:tags r:id="rId1273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7" name="Line 899"/>
              <p:cNvSpPr>
                <a:spLocks noChangeShapeType="1"/>
              </p:cNvSpPr>
              <p:nvPr>
                <p:custDataLst>
                  <p:tags r:id="rId1274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8" name="Line 900"/>
              <p:cNvSpPr>
                <a:spLocks noChangeShapeType="1"/>
              </p:cNvSpPr>
              <p:nvPr>
                <p:custDataLst>
                  <p:tags r:id="rId1275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9" name="Line 901"/>
              <p:cNvSpPr>
                <a:spLocks noChangeShapeType="1"/>
              </p:cNvSpPr>
              <p:nvPr>
                <p:custDataLst>
                  <p:tags r:id="rId1276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0" name="Line 902"/>
              <p:cNvSpPr>
                <a:spLocks noChangeShapeType="1"/>
              </p:cNvSpPr>
              <p:nvPr>
                <p:custDataLst>
                  <p:tags r:id="rId1277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1" name="Line 903"/>
              <p:cNvSpPr>
                <a:spLocks noChangeShapeType="1"/>
              </p:cNvSpPr>
              <p:nvPr>
                <p:custDataLst>
                  <p:tags r:id="rId1278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2" name="Line 904"/>
              <p:cNvSpPr>
                <a:spLocks noChangeShapeType="1"/>
              </p:cNvSpPr>
              <p:nvPr>
                <p:custDataLst>
                  <p:tags r:id="rId1279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3" name="Line 905"/>
              <p:cNvSpPr>
                <a:spLocks noChangeShapeType="1"/>
              </p:cNvSpPr>
              <p:nvPr>
                <p:custDataLst>
                  <p:tags r:id="rId1280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4" name="Line 906"/>
              <p:cNvSpPr>
                <a:spLocks noChangeShapeType="1"/>
              </p:cNvSpPr>
              <p:nvPr>
                <p:custDataLst>
                  <p:tags r:id="rId1281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5" name="Line 907"/>
              <p:cNvSpPr>
                <a:spLocks noChangeShapeType="1"/>
              </p:cNvSpPr>
              <p:nvPr>
                <p:custDataLst>
                  <p:tags r:id="rId1282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6" name="Line 908"/>
              <p:cNvSpPr>
                <a:spLocks noChangeShapeType="1"/>
              </p:cNvSpPr>
              <p:nvPr>
                <p:custDataLst>
                  <p:tags r:id="rId1283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7" name="Line 909"/>
              <p:cNvSpPr>
                <a:spLocks noChangeShapeType="1"/>
              </p:cNvSpPr>
              <p:nvPr>
                <p:custDataLst>
                  <p:tags r:id="rId1284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8" name="Line 910"/>
              <p:cNvSpPr>
                <a:spLocks noChangeShapeType="1"/>
              </p:cNvSpPr>
              <p:nvPr>
                <p:custDataLst>
                  <p:tags r:id="rId1285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9" name="Line 911"/>
              <p:cNvSpPr>
                <a:spLocks noChangeShapeType="1"/>
              </p:cNvSpPr>
              <p:nvPr>
                <p:custDataLst>
                  <p:tags r:id="rId1286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0" name="Line 912"/>
              <p:cNvSpPr>
                <a:spLocks noChangeShapeType="1"/>
              </p:cNvSpPr>
              <p:nvPr>
                <p:custDataLst>
                  <p:tags r:id="rId1287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1" name="Line 913"/>
              <p:cNvSpPr>
                <a:spLocks noChangeShapeType="1"/>
              </p:cNvSpPr>
              <p:nvPr>
                <p:custDataLst>
                  <p:tags r:id="rId1288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2" name="Line 914"/>
              <p:cNvSpPr>
                <a:spLocks noChangeShapeType="1"/>
              </p:cNvSpPr>
              <p:nvPr>
                <p:custDataLst>
                  <p:tags r:id="rId1289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3" name="Line 915"/>
              <p:cNvSpPr>
                <a:spLocks noChangeShapeType="1"/>
              </p:cNvSpPr>
              <p:nvPr>
                <p:custDataLst>
                  <p:tags r:id="rId1290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4" name="Line 916"/>
              <p:cNvSpPr>
                <a:spLocks noChangeShapeType="1"/>
              </p:cNvSpPr>
              <p:nvPr>
                <p:custDataLst>
                  <p:tags r:id="rId1291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5" name="Line 917"/>
              <p:cNvSpPr>
                <a:spLocks noChangeShapeType="1"/>
              </p:cNvSpPr>
              <p:nvPr>
                <p:custDataLst>
                  <p:tags r:id="rId1292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6" name="Line 918"/>
              <p:cNvSpPr>
                <a:spLocks noChangeShapeType="1"/>
              </p:cNvSpPr>
              <p:nvPr>
                <p:custDataLst>
                  <p:tags r:id="rId1293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7" name="Line 919"/>
              <p:cNvSpPr>
                <a:spLocks noChangeShapeType="1"/>
              </p:cNvSpPr>
              <p:nvPr>
                <p:custDataLst>
                  <p:tags r:id="rId1294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8" name="Line 920"/>
              <p:cNvSpPr>
                <a:spLocks noChangeShapeType="1"/>
              </p:cNvSpPr>
              <p:nvPr>
                <p:custDataLst>
                  <p:tags r:id="rId1295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9" name="Line 921"/>
              <p:cNvSpPr>
                <a:spLocks noChangeShapeType="1"/>
              </p:cNvSpPr>
              <p:nvPr>
                <p:custDataLst>
                  <p:tags r:id="rId1296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0" name="Line 922"/>
              <p:cNvSpPr>
                <a:spLocks noChangeShapeType="1"/>
              </p:cNvSpPr>
              <p:nvPr>
                <p:custDataLst>
                  <p:tags r:id="rId1297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1" name="Line 923"/>
              <p:cNvSpPr>
                <a:spLocks noChangeShapeType="1"/>
              </p:cNvSpPr>
              <p:nvPr>
                <p:custDataLst>
                  <p:tags r:id="rId1298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2" name="Line 924"/>
              <p:cNvSpPr>
                <a:spLocks noChangeShapeType="1"/>
              </p:cNvSpPr>
              <p:nvPr>
                <p:custDataLst>
                  <p:tags r:id="rId1299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3" name="Line 925"/>
              <p:cNvSpPr>
                <a:spLocks noChangeShapeType="1"/>
              </p:cNvSpPr>
              <p:nvPr>
                <p:custDataLst>
                  <p:tags r:id="rId1300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4" name="Line 926"/>
              <p:cNvSpPr>
                <a:spLocks noChangeShapeType="1"/>
              </p:cNvSpPr>
              <p:nvPr>
                <p:custDataLst>
                  <p:tags r:id="rId1301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5" name="Line 927"/>
              <p:cNvSpPr>
                <a:spLocks noChangeShapeType="1"/>
              </p:cNvSpPr>
              <p:nvPr>
                <p:custDataLst>
                  <p:tags r:id="rId1302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6" name="Line 928"/>
              <p:cNvSpPr>
                <a:spLocks noChangeShapeType="1"/>
              </p:cNvSpPr>
              <p:nvPr>
                <p:custDataLst>
                  <p:tags r:id="rId1303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7" name="Line 929"/>
              <p:cNvSpPr>
                <a:spLocks noChangeShapeType="1"/>
              </p:cNvSpPr>
              <p:nvPr>
                <p:custDataLst>
                  <p:tags r:id="rId1304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8" name="Line 930"/>
              <p:cNvSpPr>
                <a:spLocks noChangeShapeType="1"/>
              </p:cNvSpPr>
              <p:nvPr>
                <p:custDataLst>
                  <p:tags r:id="rId1305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9" name="Line 931"/>
              <p:cNvSpPr>
                <a:spLocks noChangeShapeType="1"/>
              </p:cNvSpPr>
              <p:nvPr>
                <p:custDataLst>
                  <p:tags r:id="rId1306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0" name="Line 932"/>
              <p:cNvSpPr>
                <a:spLocks noChangeShapeType="1"/>
              </p:cNvSpPr>
              <p:nvPr>
                <p:custDataLst>
                  <p:tags r:id="rId1307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1" name="Line 933"/>
              <p:cNvSpPr>
                <a:spLocks noChangeShapeType="1"/>
              </p:cNvSpPr>
              <p:nvPr>
                <p:custDataLst>
                  <p:tags r:id="rId1308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2" name="Line 934"/>
              <p:cNvSpPr>
                <a:spLocks noChangeShapeType="1"/>
              </p:cNvSpPr>
              <p:nvPr>
                <p:custDataLst>
                  <p:tags r:id="rId1309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3" name="Line 935"/>
              <p:cNvSpPr>
                <a:spLocks noChangeShapeType="1"/>
              </p:cNvSpPr>
              <p:nvPr>
                <p:custDataLst>
                  <p:tags r:id="rId1310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4" name="Line 936"/>
              <p:cNvSpPr>
                <a:spLocks noChangeShapeType="1"/>
              </p:cNvSpPr>
              <p:nvPr>
                <p:custDataLst>
                  <p:tags r:id="rId1311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5" name="Line 937"/>
              <p:cNvSpPr>
                <a:spLocks noChangeShapeType="1"/>
              </p:cNvSpPr>
              <p:nvPr>
                <p:custDataLst>
                  <p:tags r:id="rId1312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6" name="Line 938"/>
              <p:cNvSpPr>
                <a:spLocks noChangeShapeType="1"/>
              </p:cNvSpPr>
              <p:nvPr>
                <p:custDataLst>
                  <p:tags r:id="rId1313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7" name="Line 939"/>
              <p:cNvSpPr>
                <a:spLocks noChangeShapeType="1"/>
              </p:cNvSpPr>
              <p:nvPr>
                <p:custDataLst>
                  <p:tags r:id="rId1314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8" name="Line 940"/>
              <p:cNvSpPr>
                <a:spLocks noChangeShapeType="1"/>
              </p:cNvSpPr>
              <p:nvPr>
                <p:custDataLst>
                  <p:tags r:id="rId1315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9" name="Line 941"/>
              <p:cNvSpPr>
                <a:spLocks noChangeShapeType="1"/>
              </p:cNvSpPr>
              <p:nvPr>
                <p:custDataLst>
                  <p:tags r:id="rId1316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0" name="Line 942"/>
              <p:cNvSpPr>
                <a:spLocks noChangeShapeType="1"/>
              </p:cNvSpPr>
              <p:nvPr>
                <p:custDataLst>
                  <p:tags r:id="rId1317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1" name="Line 943"/>
              <p:cNvSpPr>
                <a:spLocks noChangeShapeType="1"/>
              </p:cNvSpPr>
              <p:nvPr>
                <p:custDataLst>
                  <p:tags r:id="rId1318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2" name="Line 944"/>
              <p:cNvSpPr>
                <a:spLocks noChangeShapeType="1"/>
              </p:cNvSpPr>
              <p:nvPr>
                <p:custDataLst>
                  <p:tags r:id="rId1319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3" name="Line 945"/>
              <p:cNvSpPr>
                <a:spLocks noChangeShapeType="1"/>
              </p:cNvSpPr>
              <p:nvPr>
                <p:custDataLst>
                  <p:tags r:id="rId1320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4" name="Line 946"/>
              <p:cNvSpPr>
                <a:spLocks noChangeShapeType="1"/>
              </p:cNvSpPr>
              <p:nvPr>
                <p:custDataLst>
                  <p:tags r:id="rId1321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5" name="Line 947"/>
              <p:cNvSpPr>
                <a:spLocks noChangeShapeType="1"/>
              </p:cNvSpPr>
              <p:nvPr>
                <p:custDataLst>
                  <p:tags r:id="rId1322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6" name="Line 948"/>
              <p:cNvSpPr>
                <a:spLocks noChangeShapeType="1"/>
              </p:cNvSpPr>
              <p:nvPr>
                <p:custDataLst>
                  <p:tags r:id="rId1323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7" name="Line 949"/>
              <p:cNvSpPr>
                <a:spLocks noChangeShapeType="1"/>
              </p:cNvSpPr>
              <p:nvPr>
                <p:custDataLst>
                  <p:tags r:id="rId1324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8" name="Freeform 950"/>
              <p:cNvSpPr>
                <a:spLocks/>
              </p:cNvSpPr>
              <p:nvPr>
                <p:custDataLst>
                  <p:tags r:id="rId1325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9" name="Freeform 951"/>
              <p:cNvSpPr>
                <a:spLocks/>
              </p:cNvSpPr>
              <p:nvPr>
                <p:custDataLst>
                  <p:tags r:id="rId1326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0" name="Freeform 952"/>
              <p:cNvSpPr>
                <a:spLocks/>
              </p:cNvSpPr>
              <p:nvPr>
                <p:custDataLst>
                  <p:tags r:id="rId1327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1" name="Line 953"/>
              <p:cNvSpPr>
                <a:spLocks noChangeShapeType="1"/>
              </p:cNvSpPr>
              <p:nvPr>
                <p:custDataLst>
                  <p:tags r:id="rId1328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2" name="Line 954"/>
              <p:cNvSpPr>
                <a:spLocks noChangeShapeType="1"/>
              </p:cNvSpPr>
              <p:nvPr>
                <p:custDataLst>
                  <p:tags r:id="rId1329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" name="Line 955"/>
              <p:cNvSpPr>
                <a:spLocks noChangeShapeType="1"/>
              </p:cNvSpPr>
              <p:nvPr>
                <p:custDataLst>
                  <p:tags r:id="rId1330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4" name="Line 956"/>
              <p:cNvSpPr>
                <a:spLocks noChangeShapeType="1"/>
              </p:cNvSpPr>
              <p:nvPr>
                <p:custDataLst>
                  <p:tags r:id="rId1331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" name="Line 957"/>
              <p:cNvSpPr>
                <a:spLocks noChangeShapeType="1"/>
              </p:cNvSpPr>
              <p:nvPr>
                <p:custDataLst>
                  <p:tags r:id="rId1332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6" name="Line 958"/>
              <p:cNvSpPr>
                <a:spLocks noChangeShapeType="1"/>
              </p:cNvSpPr>
              <p:nvPr>
                <p:custDataLst>
                  <p:tags r:id="rId1333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" name="Line 959"/>
              <p:cNvSpPr>
                <a:spLocks noChangeShapeType="1"/>
              </p:cNvSpPr>
              <p:nvPr>
                <p:custDataLst>
                  <p:tags r:id="rId1334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8" name="Line 960"/>
              <p:cNvSpPr>
                <a:spLocks noChangeShapeType="1"/>
              </p:cNvSpPr>
              <p:nvPr>
                <p:custDataLst>
                  <p:tags r:id="rId1335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" name="Line 961"/>
              <p:cNvSpPr>
                <a:spLocks noChangeShapeType="1"/>
              </p:cNvSpPr>
              <p:nvPr>
                <p:custDataLst>
                  <p:tags r:id="rId1336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" name="Line 962"/>
              <p:cNvSpPr>
                <a:spLocks noChangeShapeType="1"/>
              </p:cNvSpPr>
              <p:nvPr>
                <p:custDataLst>
                  <p:tags r:id="rId1337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" name="Line 963"/>
              <p:cNvSpPr>
                <a:spLocks noChangeShapeType="1"/>
              </p:cNvSpPr>
              <p:nvPr>
                <p:custDataLst>
                  <p:tags r:id="rId1338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" name="Line 964"/>
              <p:cNvSpPr>
                <a:spLocks noChangeShapeType="1"/>
              </p:cNvSpPr>
              <p:nvPr>
                <p:custDataLst>
                  <p:tags r:id="rId1339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3" name="Line 965"/>
              <p:cNvSpPr>
                <a:spLocks noChangeShapeType="1"/>
              </p:cNvSpPr>
              <p:nvPr>
                <p:custDataLst>
                  <p:tags r:id="rId1340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" name="Line 966"/>
              <p:cNvSpPr>
                <a:spLocks noChangeShapeType="1"/>
              </p:cNvSpPr>
              <p:nvPr>
                <p:custDataLst>
                  <p:tags r:id="rId1341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5" name="Line 967"/>
              <p:cNvSpPr>
                <a:spLocks noChangeShapeType="1"/>
              </p:cNvSpPr>
              <p:nvPr>
                <p:custDataLst>
                  <p:tags r:id="rId1342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6" name="Line 968"/>
              <p:cNvSpPr>
                <a:spLocks noChangeShapeType="1"/>
              </p:cNvSpPr>
              <p:nvPr>
                <p:custDataLst>
                  <p:tags r:id="rId1343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7" name="Line 969"/>
              <p:cNvSpPr>
                <a:spLocks noChangeShapeType="1"/>
              </p:cNvSpPr>
              <p:nvPr>
                <p:custDataLst>
                  <p:tags r:id="rId1344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8" name="Line 970"/>
              <p:cNvSpPr>
                <a:spLocks noChangeShapeType="1"/>
              </p:cNvSpPr>
              <p:nvPr>
                <p:custDataLst>
                  <p:tags r:id="rId1345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9" name="Line 971"/>
              <p:cNvSpPr>
                <a:spLocks noChangeShapeType="1"/>
              </p:cNvSpPr>
              <p:nvPr>
                <p:custDataLst>
                  <p:tags r:id="rId1346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0" name="Line 972"/>
              <p:cNvSpPr>
                <a:spLocks noChangeShapeType="1"/>
              </p:cNvSpPr>
              <p:nvPr>
                <p:custDataLst>
                  <p:tags r:id="rId1347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1" name="Line 973"/>
              <p:cNvSpPr>
                <a:spLocks noChangeShapeType="1"/>
              </p:cNvSpPr>
              <p:nvPr>
                <p:custDataLst>
                  <p:tags r:id="rId1348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2" name="Line 974"/>
              <p:cNvSpPr>
                <a:spLocks noChangeShapeType="1"/>
              </p:cNvSpPr>
              <p:nvPr>
                <p:custDataLst>
                  <p:tags r:id="rId1349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3" name="Line 975"/>
              <p:cNvSpPr>
                <a:spLocks noChangeShapeType="1"/>
              </p:cNvSpPr>
              <p:nvPr>
                <p:custDataLst>
                  <p:tags r:id="rId1350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4" name="Line 976"/>
              <p:cNvSpPr>
                <a:spLocks noChangeShapeType="1"/>
              </p:cNvSpPr>
              <p:nvPr>
                <p:custDataLst>
                  <p:tags r:id="rId1351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5" name="Line 977"/>
              <p:cNvSpPr>
                <a:spLocks noChangeShapeType="1"/>
              </p:cNvSpPr>
              <p:nvPr>
                <p:custDataLst>
                  <p:tags r:id="rId1352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6" name="Line 978"/>
              <p:cNvSpPr>
                <a:spLocks noChangeShapeType="1"/>
              </p:cNvSpPr>
              <p:nvPr>
                <p:custDataLst>
                  <p:tags r:id="rId1353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7" name="Line 979"/>
              <p:cNvSpPr>
                <a:spLocks noChangeShapeType="1"/>
              </p:cNvSpPr>
              <p:nvPr>
                <p:custDataLst>
                  <p:tags r:id="rId1354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8" name="Line 980"/>
              <p:cNvSpPr>
                <a:spLocks noChangeShapeType="1"/>
              </p:cNvSpPr>
              <p:nvPr>
                <p:custDataLst>
                  <p:tags r:id="rId1355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9" name="Line 981"/>
              <p:cNvSpPr>
                <a:spLocks noChangeShapeType="1"/>
              </p:cNvSpPr>
              <p:nvPr>
                <p:custDataLst>
                  <p:tags r:id="rId1356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0" name="Line 982"/>
              <p:cNvSpPr>
                <a:spLocks noChangeShapeType="1"/>
              </p:cNvSpPr>
              <p:nvPr>
                <p:custDataLst>
                  <p:tags r:id="rId1357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1" name="Line 983"/>
              <p:cNvSpPr>
                <a:spLocks noChangeShapeType="1"/>
              </p:cNvSpPr>
              <p:nvPr>
                <p:custDataLst>
                  <p:tags r:id="rId1358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" name="Line 984"/>
              <p:cNvSpPr>
                <a:spLocks noChangeShapeType="1"/>
              </p:cNvSpPr>
              <p:nvPr>
                <p:custDataLst>
                  <p:tags r:id="rId1359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" name="Line 985"/>
              <p:cNvSpPr>
                <a:spLocks noChangeShapeType="1"/>
              </p:cNvSpPr>
              <p:nvPr>
                <p:custDataLst>
                  <p:tags r:id="rId1360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4" name="Line 986"/>
              <p:cNvSpPr>
                <a:spLocks noChangeShapeType="1"/>
              </p:cNvSpPr>
              <p:nvPr>
                <p:custDataLst>
                  <p:tags r:id="rId1361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5" name="Line 987"/>
              <p:cNvSpPr>
                <a:spLocks noChangeShapeType="1"/>
              </p:cNvSpPr>
              <p:nvPr>
                <p:custDataLst>
                  <p:tags r:id="rId1362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6" name="Line 988"/>
              <p:cNvSpPr>
                <a:spLocks noChangeShapeType="1"/>
              </p:cNvSpPr>
              <p:nvPr>
                <p:custDataLst>
                  <p:tags r:id="rId1363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7" name="Line 989"/>
              <p:cNvSpPr>
                <a:spLocks noChangeShapeType="1"/>
              </p:cNvSpPr>
              <p:nvPr>
                <p:custDataLst>
                  <p:tags r:id="rId1364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8" name="Line 990"/>
              <p:cNvSpPr>
                <a:spLocks noChangeShapeType="1"/>
              </p:cNvSpPr>
              <p:nvPr>
                <p:custDataLst>
                  <p:tags r:id="rId1365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9" name="Line 991"/>
              <p:cNvSpPr>
                <a:spLocks noChangeShapeType="1"/>
              </p:cNvSpPr>
              <p:nvPr>
                <p:custDataLst>
                  <p:tags r:id="rId1366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0" name="Line 992"/>
              <p:cNvSpPr>
                <a:spLocks noChangeShapeType="1"/>
              </p:cNvSpPr>
              <p:nvPr>
                <p:custDataLst>
                  <p:tags r:id="rId1367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1" name="Line 993"/>
              <p:cNvSpPr>
                <a:spLocks noChangeShapeType="1"/>
              </p:cNvSpPr>
              <p:nvPr>
                <p:custDataLst>
                  <p:tags r:id="rId1368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2" name="Line 994"/>
              <p:cNvSpPr>
                <a:spLocks noChangeShapeType="1"/>
              </p:cNvSpPr>
              <p:nvPr>
                <p:custDataLst>
                  <p:tags r:id="rId1369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3" name="Line 995"/>
              <p:cNvSpPr>
                <a:spLocks noChangeShapeType="1"/>
              </p:cNvSpPr>
              <p:nvPr>
                <p:custDataLst>
                  <p:tags r:id="rId1370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4" name="Line 996"/>
              <p:cNvSpPr>
                <a:spLocks noChangeShapeType="1"/>
              </p:cNvSpPr>
              <p:nvPr>
                <p:custDataLst>
                  <p:tags r:id="rId1371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5" name="Line 997"/>
              <p:cNvSpPr>
                <a:spLocks noChangeShapeType="1"/>
              </p:cNvSpPr>
              <p:nvPr>
                <p:custDataLst>
                  <p:tags r:id="rId1372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6" name="Line 998"/>
              <p:cNvSpPr>
                <a:spLocks noChangeShapeType="1"/>
              </p:cNvSpPr>
              <p:nvPr>
                <p:custDataLst>
                  <p:tags r:id="rId1373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7" name="Line 999"/>
              <p:cNvSpPr>
                <a:spLocks noChangeShapeType="1"/>
              </p:cNvSpPr>
              <p:nvPr>
                <p:custDataLst>
                  <p:tags r:id="rId1374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8" name="Line 1000"/>
              <p:cNvSpPr>
                <a:spLocks noChangeShapeType="1"/>
              </p:cNvSpPr>
              <p:nvPr>
                <p:custDataLst>
                  <p:tags r:id="rId1375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9" name="Line 1001"/>
              <p:cNvSpPr>
                <a:spLocks noChangeShapeType="1"/>
              </p:cNvSpPr>
              <p:nvPr>
                <p:custDataLst>
                  <p:tags r:id="rId1376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0" name="Line 1002"/>
              <p:cNvSpPr>
                <a:spLocks noChangeShapeType="1"/>
              </p:cNvSpPr>
              <p:nvPr>
                <p:custDataLst>
                  <p:tags r:id="rId1377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1" name="Line 1003"/>
              <p:cNvSpPr>
                <a:spLocks noChangeShapeType="1"/>
              </p:cNvSpPr>
              <p:nvPr>
                <p:custDataLst>
                  <p:tags r:id="rId1378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2" name="Line 1004"/>
              <p:cNvSpPr>
                <a:spLocks noChangeShapeType="1"/>
              </p:cNvSpPr>
              <p:nvPr>
                <p:custDataLst>
                  <p:tags r:id="rId1379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3" name="Line 1005"/>
              <p:cNvSpPr>
                <a:spLocks noChangeShapeType="1"/>
              </p:cNvSpPr>
              <p:nvPr>
                <p:custDataLst>
                  <p:tags r:id="rId1380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4" name="Line 1006"/>
              <p:cNvSpPr>
                <a:spLocks noChangeShapeType="1"/>
              </p:cNvSpPr>
              <p:nvPr>
                <p:custDataLst>
                  <p:tags r:id="rId1381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5" name="Line 1007"/>
              <p:cNvSpPr>
                <a:spLocks noChangeShapeType="1"/>
              </p:cNvSpPr>
              <p:nvPr>
                <p:custDataLst>
                  <p:tags r:id="rId1382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6" name="Line 1008"/>
              <p:cNvSpPr>
                <a:spLocks noChangeShapeType="1"/>
              </p:cNvSpPr>
              <p:nvPr>
                <p:custDataLst>
                  <p:tags r:id="rId1383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7" name="Line 1009"/>
              <p:cNvSpPr>
                <a:spLocks noChangeShapeType="1"/>
              </p:cNvSpPr>
              <p:nvPr>
                <p:custDataLst>
                  <p:tags r:id="rId1384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8" name="Line 1010"/>
              <p:cNvSpPr>
                <a:spLocks noChangeShapeType="1"/>
              </p:cNvSpPr>
              <p:nvPr>
                <p:custDataLst>
                  <p:tags r:id="rId1385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9" name="Line 1011"/>
              <p:cNvSpPr>
                <a:spLocks noChangeShapeType="1"/>
              </p:cNvSpPr>
              <p:nvPr>
                <p:custDataLst>
                  <p:tags r:id="rId1386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0" name="Line 1012"/>
              <p:cNvSpPr>
                <a:spLocks noChangeShapeType="1"/>
              </p:cNvSpPr>
              <p:nvPr>
                <p:custDataLst>
                  <p:tags r:id="rId1387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1" name="Line 1013"/>
              <p:cNvSpPr>
                <a:spLocks noChangeShapeType="1"/>
              </p:cNvSpPr>
              <p:nvPr>
                <p:custDataLst>
                  <p:tags r:id="rId1388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2" name="Line 1014"/>
              <p:cNvSpPr>
                <a:spLocks noChangeShapeType="1"/>
              </p:cNvSpPr>
              <p:nvPr>
                <p:custDataLst>
                  <p:tags r:id="rId1389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3" name="Freeform 1015"/>
              <p:cNvSpPr>
                <a:spLocks/>
              </p:cNvSpPr>
              <p:nvPr>
                <p:custDataLst>
                  <p:tags r:id="rId1390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4" name="Freeform 1016"/>
              <p:cNvSpPr>
                <a:spLocks/>
              </p:cNvSpPr>
              <p:nvPr>
                <p:custDataLst>
                  <p:tags r:id="rId1391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5" name="Freeform 1017"/>
              <p:cNvSpPr>
                <a:spLocks/>
              </p:cNvSpPr>
              <p:nvPr>
                <p:custDataLst>
                  <p:tags r:id="rId1392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1018"/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2895600" y="4038600"/>
              <a:ext cx="1860550" cy="1374775"/>
              <a:chOff x="1276" y="1911"/>
              <a:chExt cx="2972" cy="2196"/>
            </a:xfrm>
          </p:grpSpPr>
          <p:sp>
            <p:nvSpPr>
              <p:cNvPr id="474" name="Rectangle 1019"/>
              <p:cNvSpPr>
                <a:spLocks noChangeArrowheads="1"/>
              </p:cNvSpPr>
              <p:nvPr>
                <p:custDataLst>
                  <p:tags r:id="rId471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475" name="Rectangle 1020"/>
              <p:cNvSpPr>
                <a:spLocks noChangeArrowheads="1"/>
              </p:cNvSpPr>
              <p:nvPr>
                <p:custDataLst>
                  <p:tags r:id="rId472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476" name="Freeform 1021"/>
              <p:cNvSpPr>
                <a:spLocks/>
              </p:cNvSpPr>
              <p:nvPr>
                <p:custDataLst>
                  <p:tags r:id="rId473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7" name="Freeform 1022"/>
              <p:cNvSpPr>
                <a:spLocks/>
              </p:cNvSpPr>
              <p:nvPr>
                <p:custDataLst>
                  <p:tags r:id="rId474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8" name="Line 1023"/>
              <p:cNvSpPr>
                <a:spLocks noChangeShapeType="1"/>
              </p:cNvSpPr>
              <p:nvPr>
                <p:custDataLst>
                  <p:tags r:id="rId475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9" name="Line 1024"/>
              <p:cNvSpPr>
                <a:spLocks noChangeShapeType="1"/>
              </p:cNvSpPr>
              <p:nvPr>
                <p:custDataLst>
                  <p:tags r:id="rId476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0" name="Line 1025"/>
              <p:cNvSpPr>
                <a:spLocks noChangeShapeType="1"/>
              </p:cNvSpPr>
              <p:nvPr>
                <p:custDataLst>
                  <p:tags r:id="rId477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" name="Rectangle 1026"/>
              <p:cNvSpPr>
                <a:spLocks noChangeArrowheads="1"/>
              </p:cNvSpPr>
              <p:nvPr>
                <p:custDataLst>
                  <p:tags r:id="rId478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482" name="Freeform 1027"/>
              <p:cNvSpPr>
                <a:spLocks/>
              </p:cNvSpPr>
              <p:nvPr>
                <p:custDataLst>
                  <p:tags r:id="rId479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" name="Freeform 1028"/>
              <p:cNvSpPr>
                <a:spLocks/>
              </p:cNvSpPr>
              <p:nvPr>
                <p:custDataLst>
                  <p:tags r:id="rId480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" name="Line 1029"/>
              <p:cNvSpPr>
                <a:spLocks noChangeShapeType="1"/>
              </p:cNvSpPr>
              <p:nvPr>
                <p:custDataLst>
                  <p:tags r:id="rId481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5" name="Line 1030"/>
              <p:cNvSpPr>
                <a:spLocks noChangeShapeType="1"/>
              </p:cNvSpPr>
              <p:nvPr>
                <p:custDataLst>
                  <p:tags r:id="rId482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6" name="Line 1031"/>
              <p:cNvSpPr>
                <a:spLocks noChangeShapeType="1"/>
              </p:cNvSpPr>
              <p:nvPr>
                <p:custDataLst>
                  <p:tags r:id="rId483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7" name="Rectangle 1032"/>
              <p:cNvSpPr>
                <a:spLocks noChangeArrowheads="1"/>
              </p:cNvSpPr>
              <p:nvPr>
                <p:custDataLst>
                  <p:tags r:id="rId484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488" name="Freeform 1033"/>
              <p:cNvSpPr>
                <a:spLocks/>
              </p:cNvSpPr>
              <p:nvPr>
                <p:custDataLst>
                  <p:tags r:id="rId485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9" name="Freeform 1034"/>
              <p:cNvSpPr>
                <a:spLocks/>
              </p:cNvSpPr>
              <p:nvPr>
                <p:custDataLst>
                  <p:tags r:id="rId486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Line 1035"/>
              <p:cNvSpPr>
                <a:spLocks noChangeShapeType="1"/>
              </p:cNvSpPr>
              <p:nvPr>
                <p:custDataLst>
                  <p:tags r:id="rId487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" name="Line 1036"/>
              <p:cNvSpPr>
                <a:spLocks noChangeShapeType="1"/>
              </p:cNvSpPr>
              <p:nvPr>
                <p:custDataLst>
                  <p:tags r:id="rId488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" name="Line 1037"/>
              <p:cNvSpPr>
                <a:spLocks noChangeShapeType="1"/>
              </p:cNvSpPr>
              <p:nvPr>
                <p:custDataLst>
                  <p:tags r:id="rId489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" name="Rectangle 1038"/>
              <p:cNvSpPr>
                <a:spLocks noChangeArrowheads="1"/>
              </p:cNvSpPr>
              <p:nvPr>
                <p:custDataLst>
                  <p:tags r:id="rId490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494" name="Freeform 1039"/>
              <p:cNvSpPr>
                <a:spLocks/>
              </p:cNvSpPr>
              <p:nvPr>
                <p:custDataLst>
                  <p:tags r:id="rId491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5" name="Freeform 1040"/>
              <p:cNvSpPr>
                <a:spLocks/>
              </p:cNvSpPr>
              <p:nvPr>
                <p:custDataLst>
                  <p:tags r:id="rId492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6" name="Line 1041"/>
              <p:cNvSpPr>
                <a:spLocks noChangeShapeType="1"/>
              </p:cNvSpPr>
              <p:nvPr>
                <p:custDataLst>
                  <p:tags r:id="rId493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7" name="Line 1042"/>
              <p:cNvSpPr>
                <a:spLocks noChangeShapeType="1"/>
              </p:cNvSpPr>
              <p:nvPr>
                <p:custDataLst>
                  <p:tags r:id="rId494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8" name="Line 1043"/>
              <p:cNvSpPr>
                <a:spLocks noChangeShapeType="1"/>
              </p:cNvSpPr>
              <p:nvPr>
                <p:custDataLst>
                  <p:tags r:id="rId495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9" name="Rectangle 1044"/>
              <p:cNvSpPr>
                <a:spLocks noChangeArrowheads="1"/>
              </p:cNvSpPr>
              <p:nvPr>
                <p:custDataLst>
                  <p:tags r:id="rId496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500" name="Rectangle 1045"/>
              <p:cNvSpPr>
                <a:spLocks noChangeArrowheads="1"/>
              </p:cNvSpPr>
              <p:nvPr>
                <p:custDataLst>
                  <p:tags r:id="rId497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501" name="Rectangle 1046"/>
              <p:cNvSpPr>
                <a:spLocks noChangeArrowheads="1"/>
              </p:cNvSpPr>
              <p:nvPr>
                <p:custDataLst>
                  <p:tags r:id="rId498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502" name="Rectangle 1047"/>
              <p:cNvSpPr>
                <a:spLocks noChangeArrowheads="1"/>
              </p:cNvSpPr>
              <p:nvPr>
                <p:custDataLst>
                  <p:tags r:id="rId499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503" name="Rectangle 1048"/>
              <p:cNvSpPr>
                <a:spLocks noChangeArrowheads="1"/>
              </p:cNvSpPr>
              <p:nvPr>
                <p:custDataLst>
                  <p:tags r:id="rId500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504" name="Freeform 1049"/>
              <p:cNvSpPr>
                <a:spLocks/>
              </p:cNvSpPr>
              <p:nvPr>
                <p:custDataLst>
                  <p:tags r:id="rId501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" name="Freeform 1050"/>
              <p:cNvSpPr>
                <a:spLocks/>
              </p:cNvSpPr>
              <p:nvPr>
                <p:custDataLst>
                  <p:tags r:id="rId502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6" name="Freeform 1051"/>
              <p:cNvSpPr>
                <a:spLocks/>
              </p:cNvSpPr>
              <p:nvPr>
                <p:custDataLst>
                  <p:tags r:id="rId503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7" name="Freeform 1052"/>
              <p:cNvSpPr>
                <a:spLocks/>
              </p:cNvSpPr>
              <p:nvPr>
                <p:custDataLst>
                  <p:tags r:id="rId504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8" name="Freeform 1053"/>
              <p:cNvSpPr>
                <a:spLocks/>
              </p:cNvSpPr>
              <p:nvPr>
                <p:custDataLst>
                  <p:tags r:id="rId505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9" name="Freeform 1054"/>
              <p:cNvSpPr>
                <a:spLocks/>
              </p:cNvSpPr>
              <p:nvPr>
                <p:custDataLst>
                  <p:tags r:id="rId506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0" name="Line 1055"/>
              <p:cNvSpPr>
                <a:spLocks noChangeShapeType="1"/>
              </p:cNvSpPr>
              <p:nvPr>
                <p:custDataLst>
                  <p:tags r:id="rId507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1" name="Line 1056"/>
              <p:cNvSpPr>
                <a:spLocks noChangeShapeType="1"/>
              </p:cNvSpPr>
              <p:nvPr>
                <p:custDataLst>
                  <p:tags r:id="rId508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" name="Rectangle 1057"/>
              <p:cNvSpPr>
                <a:spLocks noChangeArrowheads="1"/>
              </p:cNvSpPr>
              <p:nvPr>
                <p:custDataLst>
                  <p:tags r:id="rId509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513" name="Rectangle 1058"/>
              <p:cNvSpPr>
                <a:spLocks noChangeArrowheads="1"/>
              </p:cNvSpPr>
              <p:nvPr>
                <p:custDataLst>
                  <p:tags r:id="rId510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514" name="Rectangle 1059"/>
              <p:cNvSpPr>
                <a:spLocks noChangeArrowheads="1"/>
              </p:cNvSpPr>
              <p:nvPr>
                <p:custDataLst>
                  <p:tags r:id="rId511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515" name="Rectangle 1060"/>
              <p:cNvSpPr>
                <a:spLocks noChangeArrowheads="1"/>
              </p:cNvSpPr>
              <p:nvPr>
                <p:custDataLst>
                  <p:tags r:id="rId512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516" name="Rectangle 1061"/>
              <p:cNvSpPr>
                <a:spLocks noChangeArrowheads="1"/>
              </p:cNvSpPr>
              <p:nvPr>
                <p:custDataLst>
                  <p:tags r:id="rId513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517" name="Rectangle 1062"/>
              <p:cNvSpPr>
                <a:spLocks noChangeArrowheads="1"/>
              </p:cNvSpPr>
              <p:nvPr>
                <p:custDataLst>
                  <p:tags r:id="rId514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518" name="Rectangle 1063"/>
              <p:cNvSpPr>
                <a:spLocks noChangeArrowheads="1"/>
              </p:cNvSpPr>
              <p:nvPr>
                <p:custDataLst>
                  <p:tags r:id="rId515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519" name="Rectangle 1064"/>
              <p:cNvSpPr>
                <a:spLocks noChangeArrowheads="1"/>
              </p:cNvSpPr>
              <p:nvPr>
                <p:custDataLst>
                  <p:tags r:id="rId516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520" name="Rectangle 1065"/>
              <p:cNvSpPr>
                <a:spLocks noChangeArrowheads="1"/>
              </p:cNvSpPr>
              <p:nvPr>
                <p:custDataLst>
                  <p:tags r:id="rId517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521" name="Rectangle 1066"/>
              <p:cNvSpPr>
                <a:spLocks noChangeArrowheads="1"/>
              </p:cNvSpPr>
              <p:nvPr>
                <p:custDataLst>
                  <p:tags r:id="rId518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522" name="Rectangle 1067"/>
              <p:cNvSpPr>
                <a:spLocks noChangeArrowheads="1"/>
              </p:cNvSpPr>
              <p:nvPr>
                <p:custDataLst>
                  <p:tags r:id="rId519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523" name="Rectangle 1068"/>
              <p:cNvSpPr>
                <a:spLocks noChangeArrowheads="1"/>
              </p:cNvSpPr>
              <p:nvPr>
                <p:custDataLst>
                  <p:tags r:id="rId520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524" name="Freeform 1069"/>
              <p:cNvSpPr>
                <a:spLocks/>
              </p:cNvSpPr>
              <p:nvPr>
                <p:custDataLst>
                  <p:tags r:id="rId521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" name="Freeform 1070"/>
              <p:cNvSpPr>
                <a:spLocks/>
              </p:cNvSpPr>
              <p:nvPr>
                <p:custDataLst>
                  <p:tags r:id="rId522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" name="Freeform 1071"/>
              <p:cNvSpPr>
                <a:spLocks/>
              </p:cNvSpPr>
              <p:nvPr>
                <p:custDataLst>
                  <p:tags r:id="rId523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" name="Freeform 1072"/>
              <p:cNvSpPr>
                <a:spLocks/>
              </p:cNvSpPr>
              <p:nvPr>
                <p:custDataLst>
                  <p:tags r:id="rId524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" name="Line 1073"/>
              <p:cNvSpPr>
                <a:spLocks noChangeShapeType="1"/>
              </p:cNvSpPr>
              <p:nvPr>
                <p:custDataLst>
                  <p:tags r:id="rId525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" name="Line 1074"/>
              <p:cNvSpPr>
                <a:spLocks noChangeShapeType="1"/>
              </p:cNvSpPr>
              <p:nvPr>
                <p:custDataLst>
                  <p:tags r:id="rId526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" name="Freeform 1075"/>
              <p:cNvSpPr>
                <a:spLocks/>
              </p:cNvSpPr>
              <p:nvPr>
                <p:custDataLst>
                  <p:tags r:id="rId527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1" name="Freeform 1076"/>
              <p:cNvSpPr>
                <a:spLocks/>
              </p:cNvSpPr>
              <p:nvPr>
                <p:custDataLst>
                  <p:tags r:id="rId528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" name="Freeform 1077"/>
              <p:cNvSpPr>
                <a:spLocks/>
              </p:cNvSpPr>
              <p:nvPr>
                <p:custDataLst>
                  <p:tags r:id="rId529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" name="Freeform 1078"/>
              <p:cNvSpPr>
                <a:spLocks/>
              </p:cNvSpPr>
              <p:nvPr>
                <p:custDataLst>
                  <p:tags r:id="rId530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" name="Freeform 1079"/>
              <p:cNvSpPr>
                <a:spLocks/>
              </p:cNvSpPr>
              <p:nvPr>
                <p:custDataLst>
                  <p:tags r:id="rId531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5" name="Freeform 1080"/>
              <p:cNvSpPr>
                <a:spLocks/>
              </p:cNvSpPr>
              <p:nvPr>
                <p:custDataLst>
                  <p:tags r:id="rId532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6" name="Freeform 1081"/>
              <p:cNvSpPr>
                <a:spLocks/>
              </p:cNvSpPr>
              <p:nvPr>
                <p:custDataLst>
                  <p:tags r:id="rId533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7" name="Freeform 1082"/>
              <p:cNvSpPr>
                <a:spLocks/>
              </p:cNvSpPr>
              <p:nvPr>
                <p:custDataLst>
                  <p:tags r:id="rId534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8" name="Line 1083"/>
              <p:cNvSpPr>
                <a:spLocks noChangeShapeType="1"/>
              </p:cNvSpPr>
              <p:nvPr>
                <p:custDataLst>
                  <p:tags r:id="rId535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9" name="Line 1084"/>
              <p:cNvSpPr>
                <a:spLocks noChangeShapeType="1"/>
              </p:cNvSpPr>
              <p:nvPr>
                <p:custDataLst>
                  <p:tags r:id="rId536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0" name="Line 1085"/>
              <p:cNvSpPr>
                <a:spLocks noChangeShapeType="1"/>
              </p:cNvSpPr>
              <p:nvPr>
                <p:custDataLst>
                  <p:tags r:id="rId537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1" name="Line 1086"/>
              <p:cNvSpPr>
                <a:spLocks noChangeShapeType="1"/>
              </p:cNvSpPr>
              <p:nvPr>
                <p:custDataLst>
                  <p:tags r:id="rId538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2" name="Line 1087"/>
              <p:cNvSpPr>
                <a:spLocks noChangeShapeType="1"/>
              </p:cNvSpPr>
              <p:nvPr>
                <p:custDataLst>
                  <p:tags r:id="rId539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3" name="Line 1088"/>
              <p:cNvSpPr>
                <a:spLocks noChangeShapeType="1"/>
              </p:cNvSpPr>
              <p:nvPr>
                <p:custDataLst>
                  <p:tags r:id="rId540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4" name="Line 1089"/>
              <p:cNvSpPr>
                <a:spLocks noChangeShapeType="1"/>
              </p:cNvSpPr>
              <p:nvPr>
                <p:custDataLst>
                  <p:tags r:id="rId541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5" name="Line 1090"/>
              <p:cNvSpPr>
                <a:spLocks noChangeShapeType="1"/>
              </p:cNvSpPr>
              <p:nvPr>
                <p:custDataLst>
                  <p:tags r:id="rId542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6" name="Line 1091"/>
              <p:cNvSpPr>
                <a:spLocks noChangeShapeType="1"/>
              </p:cNvSpPr>
              <p:nvPr>
                <p:custDataLst>
                  <p:tags r:id="rId543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7" name="Line 1092"/>
              <p:cNvSpPr>
                <a:spLocks noChangeShapeType="1"/>
              </p:cNvSpPr>
              <p:nvPr>
                <p:custDataLst>
                  <p:tags r:id="rId544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8" name="Line 1093"/>
              <p:cNvSpPr>
                <a:spLocks noChangeShapeType="1"/>
              </p:cNvSpPr>
              <p:nvPr>
                <p:custDataLst>
                  <p:tags r:id="rId545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9" name="Line 1094"/>
              <p:cNvSpPr>
                <a:spLocks noChangeShapeType="1"/>
              </p:cNvSpPr>
              <p:nvPr>
                <p:custDataLst>
                  <p:tags r:id="rId546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0" name="Line 1095"/>
              <p:cNvSpPr>
                <a:spLocks noChangeShapeType="1"/>
              </p:cNvSpPr>
              <p:nvPr>
                <p:custDataLst>
                  <p:tags r:id="rId547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1" name="Line 1096"/>
              <p:cNvSpPr>
                <a:spLocks noChangeShapeType="1"/>
              </p:cNvSpPr>
              <p:nvPr>
                <p:custDataLst>
                  <p:tags r:id="rId548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2" name="Freeform 1097"/>
              <p:cNvSpPr>
                <a:spLocks/>
              </p:cNvSpPr>
              <p:nvPr>
                <p:custDataLst>
                  <p:tags r:id="rId549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" name="Freeform 1098"/>
              <p:cNvSpPr>
                <a:spLocks/>
              </p:cNvSpPr>
              <p:nvPr>
                <p:custDataLst>
                  <p:tags r:id="rId550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" name="Rectangle 1099"/>
              <p:cNvSpPr>
                <a:spLocks noChangeArrowheads="1"/>
              </p:cNvSpPr>
              <p:nvPr>
                <p:custDataLst>
                  <p:tags r:id="rId551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 dirty="0">
                    <a:solidFill>
                      <a:srgbClr val="000000"/>
                    </a:solidFill>
                  </a:rPr>
                  <a:t>P</a:t>
                </a:r>
                <a:endParaRPr lang="de-DE" altLang="en-US" sz="600" dirty="0"/>
              </a:p>
            </p:txBody>
          </p:sp>
          <p:sp>
            <p:nvSpPr>
              <p:cNvPr id="555" name="Rectangle 1100"/>
              <p:cNvSpPr>
                <a:spLocks noChangeArrowheads="1"/>
              </p:cNvSpPr>
              <p:nvPr>
                <p:custDataLst>
                  <p:tags r:id="rId552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556" name="Rectangle 1101"/>
              <p:cNvSpPr>
                <a:spLocks noChangeArrowheads="1"/>
              </p:cNvSpPr>
              <p:nvPr>
                <p:custDataLst>
                  <p:tags r:id="rId553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557" name="Rectangle 1102"/>
              <p:cNvSpPr>
                <a:spLocks noChangeArrowheads="1"/>
              </p:cNvSpPr>
              <p:nvPr>
                <p:custDataLst>
                  <p:tags r:id="rId554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558" name="Rectangle 1103"/>
              <p:cNvSpPr>
                <a:spLocks noChangeArrowheads="1"/>
              </p:cNvSpPr>
              <p:nvPr>
                <p:custDataLst>
                  <p:tags r:id="rId555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559" name="Rectangle 1104"/>
              <p:cNvSpPr>
                <a:spLocks noChangeArrowheads="1"/>
              </p:cNvSpPr>
              <p:nvPr>
                <p:custDataLst>
                  <p:tags r:id="rId556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560" name="Rectangle 1105"/>
              <p:cNvSpPr>
                <a:spLocks noChangeArrowheads="1"/>
              </p:cNvSpPr>
              <p:nvPr>
                <p:custDataLst>
                  <p:tags r:id="rId557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561" name="Rectangle 1106"/>
              <p:cNvSpPr>
                <a:spLocks noChangeArrowheads="1"/>
              </p:cNvSpPr>
              <p:nvPr>
                <p:custDataLst>
                  <p:tags r:id="rId558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562" name="Line 1107"/>
              <p:cNvSpPr>
                <a:spLocks noChangeShapeType="1"/>
              </p:cNvSpPr>
              <p:nvPr>
                <p:custDataLst>
                  <p:tags r:id="rId559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" name="Line 1108"/>
              <p:cNvSpPr>
                <a:spLocks noChangeShapeType="1"/>
              </p:cNvSpPr>
              <p:nvPr>
                <p:custDataLst>
                  <p:tags r:id="rId560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4" name="Line 1109"/>
              <p:cNvSpPr>
                <a:spLocks noChangeShapeType="1"/>
              </p:cNvSpPr>
              <p:nvPr>
                <p:custDataLst>
                  <p:tags r:id="rId561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5" name="Line 1110"/>
              <p:cNvSpPr>
                <a:spLocks noChangeShapeType="1"/>
              </p:cNvSpPr>
              <p:nvPr>
                <p:custDataLst>
                  <p:tags r:id="rId562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6" name="Line 1111"/>
              <p:cNvSpPr>
                <a:spLocks noChangeShapeType="1"/>
              </p:cNvSpPr>
              <p:nvPr>
                <p:custDataLst>
                  <p:tags r:id="rId563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7" name="Line 1112"/>
              <p:cNvSpPr>
                <a:spLocks noChangeShapeType="1"/>
              </p:cNvSpPr>
              <p:nvPr>
                <p:custDataLst>
                  <p:tags r:id="rId564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8" name="Line 1113"/>
              <p:cNvSpPr>
                <a:spLocks noChangeShapeType="1"/>
              </p:cNvSpPr>
              <p:nvPr>
                <p:custDataLst>
                  <p:tags r:id="rId565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9" name="Line 1114"/>
              <p:cNvSpPr>
                <a:spLocks noChangeShapeType="1"/>
              </p:cNvSpPr>
              <p:nvPr>
                <p:custDataLst>
                  <p:tags r:id="rId566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0" name="Line 1115"/>
              <p:cNvSpPr>
                <a:spLocks noChangeShapeType="1"/>
              </p:cNvSpPr>
              <p:nvPr>
                <p:custDataLst>
                  <p:tags r:id="rId567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1" name="Line 1116"/>
              <p:cNvSpPr>
                <a:spLocks noChangeShapeType="1"/>
              </p:cNvSpPr>
              <p:nvPr>
                <p:custDataLst>
                  <p:tags r:id="rId568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2" name="Rectangle 1117"/>
              <p:cNvSpPr>
                <a:spLocks noChangeArrowheads="1"/>
              </p:cNvSpPr>
              <p:nvPr>
                <p:custDataLst>
                  <p:tags r:id="rId569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573" name="Rectangle 1118"/>
              <p:cNvSpPr>
                <a:spLocks noChangeArrowheads="1"/>
              </p:cNvSpPr>
              <p:nvPr>
                <p:custDataLst>
                  <p:tags r:id="rId570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574" name="Rectangle 1119"/>
              <p:cNvSpPr>
                <a:spLocks noChangeArrowheads="1"/>
              </p:cNvSpPr>
              <p:nvPr>
                <p:custDataLst>
                  <p:tags r:id="rId571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575" name="Rectangle 1120"/>
              <p:cNvSpPr>
                <a:spLocks noChangeArrowheads="1"/>
              </p:cNvSpPr>
              <p:nvPr>
                <p:custDataLst>
                  <p:tags r:id="rId572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576" name="Freeform 1121"/>
              <p:cNvSpPr>
                <a:spLocks/>
              </p:cNvSpPr>
              <p:nvPr>
                <p:custDataLst>
                  <p:tags r:id="rId573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" name="Freeform 1122"/>
              <p:cNvSpPr>
                <a:spLocks/>
              </p:cNvSpPr>
              <p:nvPr>
                <p:custDataLst>
                  <p:tags r:id="rId574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" name="Freeform 1123"/>
              <p:cNvSpPr>
                <a:spLocks/>
              </p:cNvSpPr>
              <p:nvPr>
                <p:custDataLst>
                  <p:tags r:id="rId575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" name="Freeform 1124"/>
              <p:cNvSpPr>
                <a:spLocks/>
              </p:cNvSpPr>
              <p:nvPr>
                <p:custDataLst>
                  <p:tags r:id="rId576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" name="Freeform 1125"/>
              <p:cNvSpPr>
                <a:spLocks/>
              </p:cNvSpPr>
              <p:nvPr>
                <p:custDataLst>
                  <p:tags r:id="rId577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1" name="Freeform 1126"/>
              <p:cNvSpPr>
                <a:spLocks/>
              </p:cNvSpPr>
              <p:nvPr>
                <p:custDataLst>
                  <p:tags r:id="rId578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2" name="Line 1127"/>
              <p:cNvSpPr>
                <a:spLocks noChangeShapeType="1"/>
              </p:cNvSpPr>
              <p:nvPr>
                <p:custDataLst>
                  <p:tags r:id="rId579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" name="Line 1128"/>
              <p:cNvSpPr>
                <a:spLocks noChangeShapeType="1"/>
              </p:cNvSpPr>
              <p:nvPr>
                <p:custDataLst>
                  <p:tags r:id="rId580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" name="Line 1129"/>
              <p:cNvSpPr>
                <a:spLocks noChangeShapeType="1"/>
              </p:cNvSpPr>
              <p:nvPr>
                <p:custDataLst>
                  <p:tags r:id="rId581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5" name="Line 1130"/>
              <p:cNvSpPr>
                <a:spLocks noChangeShapeType="1"/>
              </p:cNvSpPr>
              <p:nvPr>
                <p:custDataLst>
                  <p:tags r:id="rId582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6" name="Line 1131"/>
              <p:cNvSpPr>
                <a:spLocks noChangeShapeType="1"/>
              </p:cNvSpPr>
              <p:nvPr>
                <p:custDataLst>
                  <p:tags r:id="rId583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7" name="Line 1132"/>
              <p:cNvSpPr>
                <a:spLocks noChangeShapeType="1"/>
              </p:cNvSpPr>
              <p:nvPr>
                <p:custDataLst>
                  <p:tags r:id="rId584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8" name="Rectangle 1133"/>
              <p:cNvSpPr>
                <a:spLocks noChangeArrowheads="1"/>
              </p:cNvSpPr>
              <p:nvPr>
                <p:custDataLst>
                  <p:tags r:id="rId585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589" name="Rectangle 1134"/>
              <p:cNvSpPr>
                <a:spLocks noChangeArrowheads="1"/>
              </p:cNvSpPr>
              <p:nvPr>
                <p:custDataLst>
                  <p:tags r:id="rId586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590" name="Line 1135"/>
              <p:cNvSpPr>
                <a:spLocks noChangeShapeType="1"/>
              </p:cNvSpPr>
              <p:nvPr>
                <p:custDataLst>
                  <p:tags r:id="rId587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1" name="Rectangle 1136"/>
              <p:cNvSpPr>
                <a:spLocks noChangeArrowheads="1"/>
              </p:cNvSpPr>
              <p:nvPr>
                <p:custDataLst>
                  <p:tags r:id="rId588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592" name="Rectangle 1137"/>
              <p:cNvSpPr>
                <a:spLocks noChangeArrowheads="1"/>
              </p:cNvSpPr>
              <p:nvPr>
                <p:custDataLst>
                  <p:tags r:id="rId589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593" name="Rectangle 1138"/>
              <p:cNvSpPr>
                <a:spLocks noChangeArrowheads="1"/>
              </p:cNvSpPr>
              <p:nvPr>
                <p:custDataLst>
                  <p:tags r:id="rId590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594" name="Rectangle 1139"/>
              <p:cNvSpPr>
                <a:spLocks noChangeArrowheads="1"/>
              </p:cNvSpPr>
              <p:nvPr>
                <p:custDataLst>
                  <p:tags r:id="rId591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595" name="Line 1140"/>
              <p:cNvSpPr>
                <a:spLocks noChangeShapeType="1"/>
              </p:cNvSpPr>
              <p:nvPr>
                <p:custDataLst>
                  <p:tags r:id="rId592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6" name="Line 1141"/>
              <p:cNvSpPr>
                <a:spLocks noChangeShapeType="1"/>
              </p:cNvSpPr>
              <p:nvPr>
                <p:custDataLst>
                  <p:tags r:id="rId593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7" name="Line 1142"/>
              <p:cNvSpPr>
                <a:spLocks noChangeShapeType="1"/>
              </p:cNvSpPr>
              <p:nvPr>
                <p:custDataLst>
                  <p:tags r:id="rId594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8" name="Line 1143"/>
              <p:cNvSpPr>
                <a:spLocks noChangeShapeType="1"/>
              </p:cNvSpPr>
              <p:nvPr>
                <p:custDataLst>
                  <p:tags r:id="rId595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9" name="Rectangle 1144"/>
              <p:cNvSpPr>
                <a:spLocks noChangeArrowheads="1"/>
              </p:cNvSpPr>
              <p:nvPr>
                <p:custDataLst>
                  <p:tags r:id="rId596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600" name="Rectangle 1145"/>
              <p:cNvSpPr>
                <a:spLocks noChangeArrowheads="1"/>
              </p:cNvSpPr>
              <p:nvPr>
                <p:custDataLst>
                  <p:tags r:id="rId597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601" name="Rectangle 1146"/>
              <p:cNvSpPr>
                <a:spLocks noChangeArrowheads="1"/>
              </p:cNvSpPr>
              <p:nvPr>
                <p:custDataLst>
                  <p:tags r:id="rId598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602" name="Rectangle 1147"/>
              <p:cNvSpPr>
                <a:spLocks noChangeArrowheads="1"/>
              </p:cNvSpPr>
              <p:nvPr>
                <p:custDataLst>
                  <p:tags r:id="rId599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03" name="Rectangle 1148"/>
              <p:cNvSpPr>
                <a:spLocks noChangeArrowheads="1"/>
              </p:cNvSpPr>
              <p:nvPr>
                <p:custDataLst>
                  <p:tags r:id="rId600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604" name="Rectangle 1149"/>
              <p:cNvSpPr>
                <a:spLocks noChangeArrowheads="1"/>
              </p:cNvSpPr>
              <p:nvPr>
                <p:custDataLst>
                  <p:tags r:id="rId601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05" name="Rectangle 1150"/>
              <p:cNvSpPr>
                <a:spLocks noChangeArrowheads="1"/>
              </p:cNvSpPr>
              <p:nvPr>
                <p:custDataLst>
                  <p:tags r:id="rId602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606" name="Rectangle 1151"/>
              <p:cNvSpPr>
                <a:spLocks noChangeArrowheads="1"/>
              </p:cNvSpPr>
              <p:nvPr>
                <p:custDataLst>
                  <p:tags r:id="rId603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07" name="Rectangle 1152"/>
              <p:cNvSpPr>
                <a:spLocks noChangeArrowheads="1"/>
              </p:cNvSpPr>
              <p:nvPr>
                <p:custDataLst>
                  <p:tags r:id="rId604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608" name="Rectangle 1153"/>
              <p:cNvSpPr>
                <a:spLocks noChangeArrowheads="1"/>
              </p:cNvSpPr>
              <p:nvPr>
                <p:custDataLst>
                  <p:tags r:id="rId605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09" name="Rectangle 1154"/>
              <p:cNvSpPr>
                <a:spLocks noChangeArrowheads="1"/>
              </p:cNvSpPr>
              <p:nvPr>
                <p:custDataLst>
                  <p:tags r:id="rId606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610" name="Rectangle 1155"/>
              <p:cNvSpPr>
                <a:spLocks noChangeArrowheads="1"/>
              </p:cNvSpPr>
              <p:nvPr>
                <p:custDataLst>
                  <p:tags r:id="rId607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611" name="Rectangle 1156"/>
              <p:cNvSpPr>
                <a:spLocks noChangeArrowheads="1"/>
              </p:cNvSpPr>
              <p:nvPr>
                <p:custDataLst>
                  <p:tags r:id="rId608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612" name="Rectangle 1157"/>
              <p:cNvSpPr>
                <a:spLocks noChangeArrowheads="1"/>
              </p:cNvSpPr>
              <p:nvPr>
                <p:custDataLst>
                  <p:tags r:id="rId609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613" name="Rectangle 1158"/>
              <p:cNvSpPr>
                <a:spLocks noChangeArrowheads="1"/>
              </p:cNvSpPr>
              <p:nvPr>
                <p:custDataLst>
                  <p:tags r:id="rId610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614" name="Rectangle 1159"/>
              <p:cNvSpPr>
                <a:spLocks noChangeArrowheads="1"/>
              </p:cNvSpPr>
              <p:nvPr>
                <p:custDataLst>
                  <p:tags r:id="rId611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615" name="Rectangle 1160"/>
              <p:cNvSpPr>
                <a:spLocks noChangeArrowheads="1"/>
              </p:cNvSpPr>
              <p:nvPr>
                <p:custDataLst>
                  <p:tags r:id="rId612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616" name="Rectangle 1161"/>
              <p:cNvSpPr>
                <a:spLocks noChangeArrowheads="1"/>
              </p:cNvSpPr>
              <p:nvPr>
                <p:custDataLst>
                  <p:tags r:id="rId613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617" name="Rectangle 1162"/>
              <p:cNvSpPr>
                <a:spLocks noChangeArrowheads="1"/>
              </p:cNvSpPr>
              <p:nvPr>
                <p:custDataLst>
                  <p:tags r:id="rId614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618" name="Rectangle 1163"/>
              <p:cNvSpPr>
                <a:spLocks noChangeArrowheads="1"/>
              </p:cNvSpPr>
              <p:nvPr>
                <p:custDataLst>
                  <p:tags r:id="rId615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619" name="Rectangle 1164"/>
              <p:cNvSpPr>
                <a:spLocks noChangeArrowheads="1"/>
              </p:cNvSpPr>
              <p:nvPr>
                <p:custDataLst>
                  <p:tags r:id="rId616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620" name="Rectangle 1165"/>
              <p:cNvSpPr>
                <a:spLocks noChangeArrowheads="1"/>
              </p:cNvSpPr>
              <p:nvPr>
                <p:custDataLst>
                  <p:tags r:id="rId617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621" name="Rectangle 1166"/>
              <p:cNvSpPr>
                <a:spLocks noChangeArrowheads="1"/>
              </p:cNvSpPr>
              <p:nvPr>
                <p:custDataLst>
                  <p:tags r:id="rId618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622" name="Rectangle 1167"/>
              <p:cNvSpPr>
                <a:spLocks noChangeArrowheads="1"/>
              </p:cNvSpPr>
              <p:nvPr>
                <p:custDataLst>
                  <p:tags r:id="rId619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623" name="Rectangle 1168"/>
              <p:cNvSpPr>
                <a:spLocks noChangeArrowheads="1"/>
              </p:cNvSpPr>
              <p:nvPr>
                <p:custDataLst>
                  <p:tags r:id="rId620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624" name="Rectangle 1169"/>
              <p:cNvSpPr>
                <a:spLocks noChangeArrowheads="1"/>
              </p:cNvSpPr>
              <p:nvPr>
                <p:custDataLst>
                  <p:tags r:id="rId621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625" name="Line 1170"/>
              <p:cNvSpPr>
                <a:spLocks noChangeShapeType="1"/>
              </p:cNvSpPr>
              <p:nvPr>
                <p:custDataLst>
                  <p:tags r:id="rId622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6" name="Line 1171"/>
              <p:cNvSpPr>
                <a:spLocks noChangeShapeType="1"/>
              </p:cNvSpPr>
              <p:nvPr>
                <p:custDataLst>
                  <p:tags r:id="rId623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7" name="Line 1172"/>
              <p:cNvSpPr>
                <a:spLocks noChangeShapeType="1"/>
              </p:cNvSpPr>
              <p:nvPr>
                <p:custDataLst>
                  <p:tags r:id="rId624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8" name="Line 1173"/>
              <p:cNvSpPr>
                <a:spLocks noChangeShapeType="1"/>
              </p:cNvSpPr>
              <p:nvPr>
                <p:custDataLst>
                  <p:tags r:id="rId625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9" name="Line 1174"/>
              <p:cNvSpPr>
                <a:spLocks noChangeShapeType="1"/>
              </p:cNvSpPr>
              <p:nvPr>
                <p:custDataLst>
                  <p:tags r:id="rId626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0" name="Line 1175"/>
              <p:cNvSpPr>
                <a:spLocks noChangeShapeType="1"/>
              </p:cNvSpPr>
              <p:nvPr>
                <p:custDataLst>
                  <p:tags r:id="rId627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1" name="Line 1176"/>
              <p:cNvSpPr>
                <a:spLocks noChangeShapeType="1"/>
              </p:cNvSpPr>
              <p:nvPr>
                <p:custDataLst>
                  <p:tags r:id="rId628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2" name="Line 1177"/>
              <p:cNvSpPr>
                <a:spLocks noChangeShapeType="1"/>
              </p:cNvSpPr>
              <p:nvPr>
                <p:custDataLst>
                  <p:tags r:id="rId629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3" name="Line 1178"/>
              <p:cNvSpPr>
                <a:spLocks noChangeShapeType="1"/>
              </p:cNvSpPr>
              <p:nvPr>
                <p:custDataLst>
                  <p:tags r:id="rId630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4" name="Line 1179"/>
              <p:cNvSpPr>
                <a:spLocks noChangeShapeType="1"/>
              </p:cNvSpPr>
              <p:nvPr>
                <p:custDataLst>
                  <p:tags r:id="rId631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" name="Line 1180"/>
              <p:cNvSpPr>
                <a:spLocks noChangeShapeType="1"/>
              </p:cNvSpPr>
              <p:nvPr>
                <p:custDataLst>
                  <p:tags r:id="rId632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" name="Line 1181"/>
              <p:cNvSpPr>
                <a:spLocks noChangeShapeType="1"/>
              </p:cNvSpPr>
              <p:nvPr>
                <p:custDataLst>
                  <p:tags r:id="rId633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7" name="Line 1182"/>
              <p:cNvSpPr>
                <a:spLocks noChangeShapeType="1"/>
              </p:cNvSpPr>
              <p:nvPr>
                <p:custDataLst>
                  <p:tags r:id="rId634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8" name="Line 1183"/>
              <p:cNvSpPr>
                <a:spLocks noChangeShapeType="1"/>
              </p:cNvSpPr>
              <p:nvPr>
                <p:custDataLst>
                  <p:tags r:id="rId635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9" name="Line 1184"/>
              <p:cNvSpPr>
                <a:spLocks noChangeShapeType="1"/>
              </p:cNvSpPr>
              <p:nvPr>
                <p:custDataLst>
                  <p:tags r:id="rId636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0" name="Line 1185"/>
              <p:cNvSpPr>
                <a:spLocks noChangeShapeType="1"/>
              </p:cNvSpPr>
              <p:nvPr>
                <p:custDataLst>
                  <p:tags r:id="rId637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1" name="Line 1186"/>
              <p:cNvSpPr>
                <a:spLocks noChangeShapeType="1"/>
              </p:cNvSpPr>
              <p:nvPr>
                <p:custDataLst>
                  <p:tags r:id="rId638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2" name="Line 1187"/>
              <p:cNvSpPr>
                <a:spLocks noChangeShapeType="1"/>
              </p:cNvSpPr>
              <p:nvPr>
                <p:custDataLst>
                  <p:tags r:id="rId639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3" name="Line 1188"/>
              <p:cNvSpPr>
                <a:spLocks noChangeShapeType="1"/>
              </p:cNvSpPr>
              <p:nvPr>
                <p:custDataLst>
                  <p:tags r:id="rId640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4" name="Line 1189"/>
              <p:cNvSpPr>
                <a:spLocks noChangeShapeType="1"/>
              </p:cNvSpPr>
              <p:nvPr>
                <p:custDataLst>
                  <p:tags r:id="rId641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5" name="Line 1190"/>
              <p:cNvSpPr>
                <a:spLocks noChangeShapeType="1"/>
              </p:cNvSpPr>
              <p:nvPr>
                <p:custDataLst>
                  <p:tags r:id="rId642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" name="Line 1191"/>
              <p:cNvSpPr>
                <a:spLocks noChangeShapeType="1"/>
              </p:cNvSpPr>
              <p:nvPr>
                <p:custDataLst>
                  <p:tags r:id="rId643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" name="Line 1192"/>
              <p:cNvSpPr>
                <a:spLocks noChangeShapeType="1"/>
              </p:cNvSpPr>
              <p:nvPr>
                <p:custDataLst>
                  <p:tags r:id="rId644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" name="Line 1193"/>
              <p:cNvSpPr>
                <a:spLocks noChangeShapeType="1"/>
              </p:cNvSpPr>
              <p:nvPr>
                <p:custDataLst>
                  <p:tags r:id="rId645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9" name="Line 1194"/>
              <p:cNvSpPr>
                <a:spLocks noChangeShapeType="1"/>
              </p:cNvSpPr>
              <p:nvPr>
                <p:custDataLst>
                  <p:tags r:id="rId646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0" name="Line 1195"/>
              <p:cNvSpPr>
                <a:spLocks noChangeShapeType="1"/>
              </p:cNvSpPr>
              <p:nvPr>
                <p:custDataLst>
                  <p:tags r:id="rId647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1" name="Line 1196"/>
              <p:cNvSpPr>
                <a:spLocks noChangeShapeType="1"/>
              </p:cNvSpPr>
              <p:nvPr>
                <p:custDataLst>
                  <p:tags r:id="rId648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2" name="Line 1197"/>
              <p:cNvSpPr>
                <a:spLocks noChangeShapeType="1"/>
              </p:cNvSpPr>
              <p:nvPr>
                <p:custDataLst>
                  <p:tags r:id="rId649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3" name="Line 1198"/>
              <p:cNvSpPr>
                <a:spLocks noChangeShapeType="1"/>
              </p:cNvSpPr>
              <p:nvPr>
                <p:custDataLst>
                  <p:tags r:id="rId650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4" name="Line 1199"/>
              <p:cNvSpPr>
                <a:spLocks noChangeShapeType="1"/>
              </p:cNvSpPr>
              <p:nvPr>
                <p:custDataLst>
                  <p:tags r:id="rId651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" name="Line 1200"/>
              <p:cNvSpPr>
                <a:spLocks noChangeShapeType="1"/>
              </p:cNvSpPr>
              <p:nvPr>
                <p:custDataLst>
                  <p:tags r:id="rId652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6" name="Line 1201"/>
              <p:cNvSpPr>
                <a:spLocks noChangeShapeType="1"/>
              </p:cNvSpPr>
              <p:nvPr>
                <p:custDataLst>
                  <p:tags r:id="rId653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7" name="Line 1202"/>
              <p:cNvSpPr>
                <a:spLocks noChangeShapeType="1"/>
              </p:cNvSpPr>
              <p:nvPr>
                <p:custDataLst>
                  <p:tags r:id="rId654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8" name="Line 1203"/>
              <p:cNvSpPr>
                <a:spLocks noChangeShapeType="1"/>
              </p:cNvSpPr>
              <p:nvPr>
                <p:custDataLst>
                  <p:tags r:id="rId655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9" name="Line 1204"/>
              <p:cNvSpPr>
                <a:spLocks noChangeShapeType="1"/>
              </p:cNvSpPr>
              <p:nvPr>
                <p:custDataLst>
                  <p:tags r:id="rId656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0" name="Line 1205"/>
              <p:cNvSpPr>
                <a:spLocks noChangeShapeType="1"/>
              </p:cNvSpPr>
              <p:nvPr>
                <p:custDataLst>
                  <p:tags r:id="rId657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1" name="Line 1206"/>
              <p:cNvSpPr>
                <a:spLocks noChangeShapeType="1"/>
              </p:cNvSpPr>
              <p:nvPr>
                <p:custDataLst>
                  <p:tags r:id="rId658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2" name="Line 1207"/>
              <p:cNvSpPr>
                <a:spLocks noChangeShapeType="1"/>
              </p:cNvSpPr>
              <p:nvPr>
                <p:custDataLst>
                  <p:tags r:id="rId659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3" name="Line 1208"/>
              <p:cNvSpPr>
                <a:spLocks noChangeShapeType="1"/>
              </p:cNvSpPr>
              <p:nvPr>
                <p:custDataLst>
                  <p:tags r:id="rId660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4" name="Line 1209"/>
              <p:cNvSpPr>
                <a:spLocks noChangeShapeType="1"/>
              </p:cNvSpPr>
              <p:nvPr>
                <p:custDataLst>
                  <p:tags r:id="rId661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" name="Line 1210"/>
              <p:cNvSpPr>
                <a:spLocks noChangeShapeType="1"/>
              </p:cNvSpPr>
              <p:nvPr>
                <p:custDataLst>
                  <p:tags r:id="rId662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" name="Line 1211"/>
              <p:cNvSpPr>
                <a:spLocks noChangeShapeType="1"/>
              </p:cNvSpPr>
              <p:nvPr>
                <p:custDataLst>
                  <p:tags r:id="rId663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7" name="Line 1212"/>
              <p:cNvSpPr>
                <a:spLocks noChangeShapeType="1"/>
              </p:cNvSpPr>
              <p:nvPr>
                <p:custDataLst>
                  <p:tags r:id="rId664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8" name="Line 1213"/>
              <p:cNvSpPr>
                <a:spLocks noChangeShapeType="1"/>
              </p:cNvSpPr>
              <p:nvPr>
                <p:custDataLst>
                  <p:tags r:id="rId665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9" name="Line 1214"/>
              <p:cNvSpPr>
                <a:spLocks noChangeShapeType="1"/>
              </p:cNvSpPr>
              <p:nvPr>
                <p:custDataLst>
                  <p:tags r:id="rId666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0" name="Line 1215"/>
              <p:cNvSpPr>
                <a:spLocks noChangeShapeType="1"/>
              </p:cNvSpPr>
              <p:nvPr>
                <p:custDataLst>
                  <p:tags r:id="rId667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1" name="Line 1216"/>
              <p:cNvSpPr>
                <a:spLocks noChangeShapeType="1"/>
              </p:cNvSpPr>
              <p:nvPr>
                <p:custDataLst>
                  <p:tags r:id="rId668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2" name="Line 1217"/>
              <p:cNvSpPr>
                <a:spLocks noChangeShapeType="1"/>
              </p:cNvSpPr>
              <p:nvPr>
                <p:custDataLst>
                  <p:tags r:id="rId669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3" name="Line 1218"/>
              <p:cNvSpPr>
                <a:spLocks noChangeShapeType="1"/>
              </p:cNvSpPr>
              <p:nvPr>
                <p:custDataLst>
                  <p:tags r:id="rId670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4" name="Line 1219"/>
              <p:cNvSpPr>
                <a:spLocks noChangeShapeType="1"/>
              </p:cNvSpPr>
              <p:nvPr>
                <p:custDataLst>
                  <p:tags r:id="rId671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5" name="Line 1220"/>
              <p:cNvSpPr>
                <a:spLocks noChangeShapeType="1"/>
              </p:cNvSpPr>
              <p:nvPr>
                <p:custDataLst>
                  <p:tags r:id="rId672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6" name="Line 1221"/>
              <p:cNvSpPr>
                <a:spLocks noChangeShapeType="1"/>
              </p:cNvSpPr>
              <p:nvPr>
                <p:custDataLst>
                  <p:tags r:id="rId673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7" name="Line 1222"/>
              <p:cNvSpPr>
                <a:spLocks noChangeShapeType="1"/>
              </p:cNvSpPr>
              <p:nvPr>
                <p:custDataLst>
                  <p:tags r:id="rId674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8" name="Line 1223"/>
              <p:cNvSpPr>
                <a:spLocks noChangeShapeType="1"/>
              </p:cNvSpPr>
              <p:nvPr>
                <p:custDataLst>
                  <p:tags r:id="rId675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9" name="Line 1224"/>
              <p:cNvSpPr>
                <a:spLocks noChangeShapeType="1"/>
              </p:cNvSpPr>
              <p:nvPr>
                <p:custDataLst>
                  <p:tags r:id="rId676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0" name="Line 1225"/>
              <p:cNvSpPr>
                <a:spLocks noChangeShapeType="1"/>
              </p:cNvSpPr>
              <p:nvPr>
                <p:custDataLst>
                  <p:tags r:id="rId677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1" name="Line 1226"/>
              <p:cNvSpPr>
                <a:spLocks noChangeShapeType="1"/>
              </p:cNvSpPr>
              <p:nvPr>
                <p:custDataLst>
                  <p:tags r:id="rId678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2" name="Line 1227"/>
              <p:cNvSpPr>
                <a:spLocks noChangeShapeType="1"/>
              </p:cNvSpPr>
              <p:nvPr>
                <p:custDataLst>
                  <p:tags r:id="rId679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3" name="Line 1228"/>
              <p:cNvSpPr>
                <a:spLocks noChangeShapeType="1"/>
              </p:cNvSpPr>
              <p:nvPr>
                <p:custDataLst>
                  <p:tags r:id="rId680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4" name="Line 1229"/>
              <p:cNvSpPr>
                <a:spLocks noChangeShapeType="1"/>
              </p:cNvSpPr>
              <p:nvPr>
                <p:custDataLst>
                  <p:tags r:id="rId681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5" name="Line 1230"/>
              <p:cNvSpPr>
                <a:spLocks noChangeShapeType="1"/>
              </p:cNvSpPr>
              <p:nvPr>
                <p:custDataLst>
                  <p:tags r:id="rId682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6" name="Line 1231"/>
              <p:cNvSpPr>
                <a:spLocks noChangeShapeType="1"/>
              </p:cNvSpPr>
              <p:nvPr>
                <p:custDataLst>
                  <p:tags r:id="rId683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" name="Line 1232"/>
              <p:cNvSpPr>
                <a:spLocks noChangeShapeType="1"/>
              </p:cNvSpPr>
              <p:nvPr>
                <p:custDataLst>
                  <p:tags r:id="rId684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8" name="Line 1233"/>
              <p:cNvSpPr>
                <a:spLocks noChangeShapeType="1"/>
              </p:cNvSpPr>
              <p:nvPr>
                <p:custDataLst>
                  <p:tags r:id="rId685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9" name="Line 1234"/>
              <p:cNvSpPr>
                <a:spLocks noChangeShapeType="1"/>
              </p:cNvSpPr>
              <p:nvPr>
                <p:custDataLst>
                  <p:tags r:id="rId686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0" name="Line 1235"/>
              <p:cNvSpPr>
                <a:spLocks noChangeShapeType="1"/>
              </p:cNvSpPr>
              <p:nvPr>
                <p:custDataLst>
                  <p:tags r:id="rId687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1" name="Line 1236"/>
              <p:cNvSpPr>
                <a:spLocks noChangeShapeType="1"/>
              </p:cNvSpPr>
              <p:nvPr>
                <p:custDataLst>
                  <p:tags r:id="rId688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2" name="Line 1237"/>
              <p:cNvSpPr>
                <a:spLocks noChangeShapeType="1"/>
              </p:cNvSpPr>
              <p:nvPr>
                <p:custDataLst>
                  <p:tags r:id="rId689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3" name="Line 1238"/>
              <p:cNvSpPr>
                <a:spLocks noChangeShapeType="1"/>
              </p:cNvSpPr>
              <p:nvPr>
                <p:custDataLst>
                  <p:tags r:id="rId690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4" name="Line 1239"/>
              <p:cNvSpPr>
                <a:spLocks noChangeShapeType="1"/>
              </p:cNvSpPr>
              <p:nvPr>
                <p:custDataLst>
                  <p:tags r:id="rId691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5" name="Line 1240"/>
              <p:cNvSpPr>
                <a:spLocks noChangeShapeType="1"/>
              </p:cNvSpPr>
              <p:nvPr>
                <p:custDataLst>
                  <p:tags r:id="rId692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6" name="Line 1241"/>
              <p:cNvSpPr>
                <a:spLocks noChangeShapeType="1"/>
              </p:cNvSpPr>
              <p:nvPr>
                <p:custDataLst>
                  <p:tags r:id="rId693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7" name="Line 1242"/>
              <p:cNvSpPr>
                <a:spLocks noChangeShapeType="1"/>
              </p:cNvSpPr>
              <p:nvPr>
                <p:custDataLst>
                  <p:tags r:id="rId694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8" name="Line 1243"/>
              <p:cNvSpPr>
                <a:spLocks noChangeShapeType="1"/>
              </p:cNvSpPr>
              <p:nvPr>
                <p:custDataLst>
                  <p:tags r:id="rId695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9" name="Line 1244"/>
              <p:cNvSpPr>
                <a:spLocks noChangeShapeType="1"/>
              </p:cNvSpPr>
              <p:nvPr>
                <p:custDataLst>
                  <p:tags r:id="rId696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" name="Line 1245"/>
              <p:cNvSpPr>
                <a:spLocks noChangeShapeType="1"/>
              </p:cNvSpPr>
              <p:nvPr>
                <p:custDataLst>
                  <p:tags r:id="rId697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1" name="Line 1246"/>
              <p:cNvSpPr>
                <a:spLocks noChangeShapeType="1"/>
              </p:cNvSpPr>
              <p:nvPr>
                <p:custDataLst>
                  <p:tags r:id="rId698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2" name="Line 1247"/>
              <p:cNvSpPr>
                <a:spLocks noChangeShapeType="1"/>
              </p:cNvSpPr>
              <p:nvPr>
                <p:custDataLst>
                  <p:tags r:id="rId699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3" name="Line 1248"/>
              <p:cNvSpPr>
                <a:spLocks noChangeShapeType="1"/>
              </p:cNvSpPr>
              <p:nvPr>
                <p:custDataLst>
                  <p:tags r:id="rId700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4" name="Line 1249"/>
              <p:cNvSpPr>
                <a:spLocks noChangeShapeType="1"/>
              </p:cNvSpPr>
              <p:nvPr>
                <p:custDataLst>
                  <p:tags r:id="rId701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5" name="Line 1250"/>
              <p:cNvSpPr>
                <a:spLocks noChangeShapeType="1"/>
              </p:cNvSpPr>
              <p:nvPr>
                <p:custDataLst>
                  <p:tags r:id="rId702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6" name="Line 1251"/>
              <p:cNvSpPr>
                <a:spLocks noChangeShapeType="1"/>
              </p:cNvSpPr>
              <p:nvPr>
                <p:custDataLst>
                  <p:tags r:id="rId703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7" name="Line 1252"/>
              <p:cNvSpPr>
                <a:spLocks noChangeShapeType="1"/>
              </p:cNvSpPr>
              <p:nvPr>
                <p:custDataLst>
                  <p:tags r:id="rId704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8" name="Line 1253"/>
              <p:cNvSpPr>
                <a:spLocks noChangeShapeType="1"/>
              </p:cNvSpPr>
              <p:nvPr>
                <p:custDataLst>
                  <p:tags r:id="rId705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9" name="Line 1254"/>
              <p:cNvSpPr>
                <a:spLocks noChangeShapeType="1"/>
              </p:cNvSpPr>
              <p:nvPr>
                <p:custDataLst>
                  <p:tags r:id="rId706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0" name="Line 1255"/>
              <p:cNvSpPr>
                <a:spLocks noChangeShapeType="1"/>
              </p:cNvSpPr>
              <p:nvPr>
                <p:custDataLst>
                  <p:tags r:id="rId707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1" name="Line 1256"/>
              <p:cNvSpPr>
                <a:spLocks noChangeShapeType="1"/>
              </p:cNvSpPr>
              <p:nvPr>
                <p:custDataLst>
                  <p:tags r:id="rId708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2" name="Line 1257"/>
              <p:cNvSpPr>
                <a:spLocks noChangeShapeType="1"/>
              </p:cNvSpPr>
              <p:nvPr>
                <p:custDataLst>
                  <p:tags r:id="rId709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3" name="Freeform 1258"/>
              <p:cNvSpPr>
                <a:spLocks/>
              </p:cNvSpPr>
              <p:nvPr>
                <p:custDataLst>
                  <p:tags r:id="rId710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4" name="Freeform 1259"/>
              <p:cNvSpPr>
                <a:spLocks/>
              </p:cNvSpPr>
              <p:nvPr>
                <p:custDataLst>
                  <p:tags r:id="rId711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5" name="Line 1260"/>
              <p:cNvSpPr>
                <a:spLocks noChangeShapeType="1"/>
              </p:cNvSpPr>
              <p:nvPr>
                <p:custDataLst>
                  <p:tags r:id="rId712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6" name="Line 1261"/>
              <p:cNvSpPr>
                <a:spLocks noChangeShapeType="1"/>
              </p:cNvSpPr>
              <p:nvPr>
                <p:custDataLst>
                  <p:tags r:id="rId713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" name="Line 1262"/>
              <p:cNvSpPr>
                <a:spLocks noChangeShapeType="1"/>
              </p:cNvSpPr>
              <p:nvPr>
                <p:custDataLst>
                  <p:tags r:id="rId714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" name="Line 1263"/>
              <p:cNvSpPr>
                <a:spLocks noChangeShapeType="1"/>
              </p:cNvSpPr>
              <p:nvPr>
                <p:custDataLst>
                  <p:tags r:id="rId715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" name="Line 1264"/>
              <p:cNvSpPr>
                <a:spLocks noChangeShapeType="1"/>
              </p:cNvSpPr>
              <p:nvPr>
                <p:custDataLst>
                  <p:tags r:id="rId716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" name="Line 1265"/>
              <p:cNvSpPr>
                <a:spLocks noChangeShapeType="1"/>
              </p:cNvSpPr>
              <p:nvPr>
                <p:custDataLst>
                  <p:tags r:id="rId717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" name="Line 1266"/>
              <p:cNvSpPr>
                <a:spLocks noChangeShapeType="1"/>
              </p:cNvSpPr>
              <p:nvPr>
                <p:custDataLst>
                  <p:tags r:id="rId718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" name="Line 1267"/>
              <p:cNvSpPr>
                <a:spLocks noChangeShapeType="1"/>
              </p:cNvSpPr>
              <p:nvPr>
                <p:custDataLst>
                  <p:tags r:id="rId719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" name="Line 1268"/>
              <p:cNvSpPr>
                <a:spLocks noChangeShapeType="1"/>
              </p:cNvSpPr>
              <p:nvPr>
                <p:custDataLst>
                  <p:tags r:id="rId720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" name="Line 1269"/>
              <p:cNvSpPr>
                <a:spLocks noChangeShapeType="1"/>
              </p:cNvSpPr>
              <p:nvPr>
                <p:custDataLst>
                  <p:tags r:id="rId721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" name="Line 1270"/>
              <p:cNvSpPr>
                <a:spLocks noChangeShapeType="1"/>
              </p:cNvSpPr>
              <p:nvPr>
                <p:custDataLst>
                  <p:tags r:id="rId722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" name="Line 1271"/>
              <p:cNvSpPr>
                <a:spLocks noChangeShapeType="1"/>
              </p:cNvSpPr>
              <p:nvPr>
                <p:custDataLst>
                  <p:tags r:id="rId723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" name="Line 1272"/>
              <p:cNvSpPr>
                <a:spLocks noChangeShapeType="1"/>
              </p:cNvSpPr>
              <p:nvPr>
                <p:custDataLst>
                  <p:tags r:id="rId724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" name="Line 1273"/>
              <p:cNvSpPr>
                <a:spLocks noChangeShapeType="1"/>
              </p:cNvSpPr>
              <p:nvPr>
                <p:custDataLst>
                  <p:tags r:id="rId725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" name="Line 1274"/>
              <p:cNvSpPr>
                <a:spLocks noChangeShapeType="1"/>
              </p:cNvSpPr>
              <p:nvPr>
                <p:custDataLst>
                  <p:tags r:id="rId726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" name="Line 1275"/>
              <p:cNvSpPr>
                <a:spLocks noChangeShapeType="1"/>
              </p:cNvSpPr>
              <p:nvPr>
                <p:custDataLst>
                  <p:tags r:id="rId727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" name="Line 1276"/>
              <p:cNvSpPr>
                <a:spLocks noChangeShapeType="1"/>
              </p:cNvSpPr>
              <p:nvPr>
                <p:custDataLst>
                  <p:tags r:id="rId728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" name="Line 1277"/>
              <p:cNvSpPr>
                <a:spLocks noChangeShapeType="1"/>
              </p:cNvSpPr>
              <p:nvPr>
                <p:custDataLst>
                  <p:tags r:id="rId729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" name="Line 1278"/>
              <p:cNvSpPr>
                <a:spLocks noChangeShapeType="1"/>
              </p:cNvSpPr>
              <p:nvPr>
                <p:custDataLst>
                  <p:tags r:id="rId730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" name="Line 1279"/>
              <p:cNvSpPr>
                <a:spLocks noChangeShapeType="1"/>
              </p:cNvSpPr>
              <p:nvPr>
                <p:custDataLst>
                  <p:tags r:id="rId731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" name="Line 1280"/>
              <p:cNvSpPr>
                <a:spLocks noChangeShapeType="1"/>
              </p:cNvSpPr>
              <p:nvPr>
                <p:custDataLst>
                  <p:tags r:id="rId732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6" name="Line 1281"/>
              <p:cNvSpPr>
                <a:spLocks noChangeShapeType="1"/>
              </p:cNvSpPr>
              <p:nvPr>
                <p:custDataLst>
                  <p:tags r:id="rId733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" name="Line 1282"/>
              <p:cNvSpPr>
                <a:spLocks noChangeShapeType="1"/>
              </p:cNvSpPr>
              <p:nvPr>
                <p:custDataLst>
                  <p:tags r:id="rId734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" name="Line 1283"/>
              <p:cNvSpPr>
                <a:spLocks noChangeShapeType="1"/>
              </p:cNvSpPr>
              <p:nvPr>
                <p:custDataLst>
                  <p:tags r:id="rId735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9" name="Line 1284"/>
              <p:cNvSpPr>
                <a:spLocks noChangeShapeType="1"/>
              </p:cNvSpPr>
              <p:nvPr>
                <p:custDataLst>
                  <p:tags r:id="rId736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0" name="Line 1285"/>
              <p:cNvSpPr>
                <a:spLocks noChangeShapeType="1"/>
              </p:cNvSpPr>
              <p:nvPr>
                <p:custDataLst>
                  <p:tags r:id="rId737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1" name="Line 1286"/>
              <p:cNvSpPr>
                <a:spLocks noChangeShapeType="1"/>
              </p:cNvSpPr>
              <p:nvPr>
                <p:custDataLst>
                  <p:tags r:id="rId738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2" name="Line 1287"/>
              <p:cNvSpPr>
                <a:spLocks noChangeShapeType="1"/>
              </p:cNvSpPr>
              <p:nvPr>
                <p:custDataLst>
                  <p:tags r:id="rId739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3" name="Line 1288"/>
              <p:cNvSpPr>
                <a:spLocks noChangeShapeType="1"/>
              </p:cNvSpPr>
              <p:nvPr>
                <p:custDataLst>
                  <p:tags r:id="rId740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4" name="Line 1289"/>
              <p:cNvSpPr>
                <a:spLocks noChangeShapeType="1"/>
              </p:cNvSpPr>
              <p:nvPr>
                <p:custDataLst>
                  <p:tags r:id="rId741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5" name="Line 1290"/>
              <p:cNvSpPr>
                <a:spLocks noChangeShapeType="1"/>
              </p:cNvSpPr>
              <p:nvPr>
                <p:custDataLst>
                  <p:tags r:id="rId742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6" name="Line 1291"/>
              <p:cNvSpPr>
                <a:spLocks noChangeShapeType="1"/>
              </p:cNvSpPr>
              <p:nvPr>
                <p:custDataLst>
                  <p:tags r:id="rId743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" name="Line 1292"/>
              <p:cNvSpPr>
                <a:spLocks noChangeShapeType="1"/>
              </p:cNvSpPr>
              <p:nvPr>
                <p:custDataLst>
                  <p:tags r:id="rId744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" name="Line 1293"/>
              <p:cNvSpPr>
                <a:spLocks noChangeShapeType="1"/>
              </p:cNvSpPr>
              <p:nvPr>
                <p:custDataLst>
                  <p:tags r:id="rId745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9" name="Line 1294"/>
              <p:cNvSpPr>
                <a:spLocks noChangeShapeType="1"/>
              </p:cNvSpPr>
              <p:nvPr>
                <p:custDataLst>
                  <p:tags r:id="rId746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0" name="Line 1295"/>
              <p:cNvSpPr>
                <a:spLocks noChangeShapeType="1"/>
              </p:cNvSpPr>
              <p:nvPr>
                <p:custDataLst>
                  <p:tags r:id="rId747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1" name="Line 1296"/>
              <p:cNvSpPr>
                <a:spLocks noChangeShapeType="1"/>
              </p:cNvSpPr>
              <p:nvPr>
                <p:custDataLst>
                  <p:tags r:id="rId748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2" name="Line 1297"/>
              <p:cNvSpPr>
                <a:spLocks noChangeShapeType="1"/>
              </p:cNvSpPr>
              <p:nvPr>
                <p:custDataLst>
                  <p:tags r:id="rId749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3" name="Line 1298"/>
              <p:cNvSpPr>
                <a:spLocks noChangeShapeType="1"/>
              </p:cNvSpPr>
              <p:nvPr>
                <p:custDataLst>
                  <p:tags r:id="rId750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4" name="Line 1299"/>
              <p:cNvSpPr>
                <a:spLocks noChangeShapeType="1"/>
              </p:cNvSpPr>
              <p:nvPr>
                <p:custDataLst>
                  <p:tags r:id="rId751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5" name="Line 1300"/>
              <p:cNvSpPr>
                <a:spLocks noChangeShapeType="1"/>
              </p:cNvSpPr>
              <p:nvPr>
                <p:custDataLst>
                  <p:tags r:id="rId752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6" name="Line 1301"/>
              <p:cNvSpPr>
                <a:spLocks noChangeShapeType="1"/>
              </p:cNvSpPr>
              <p:nvPr>
                <p:custDataLst>
                  <p:tags r:id="rId753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7" name="Line 1302"/>
              <p:cNvSpPr>
                <a:spLocks noChangeShapeType="1"/>
              </p:cNvSpPr>
              <p:nvPr>
                <p:custDataLst>
                  <p:tags r:id="rId754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8" name="Line 1303"/>
              <p:cNvSpPr>
                <a:spLocks noChangeShapeType="1"/>
              </p:cNvSpPr>
              <p:nvPr>
                <p:custDataLst>
                  <p:tags r:id="rId755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9" name="Line 1304"/>
              <p:cNvSpPr>
                <a:spLocks noChangeShapeType="1"/>
              </p:cNvSpPr>
              <p:nvPr>
                <p:custDataLst>
                  <p:tags r:id="rId756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0" name="Line 1305"/>
              <p:cNvSpPr>
                <a:spLocks noChangeShapeType="1"/>
              </p:cNvSpPr>
              <p:nvPr>
                <p:custDataLst>
                  <p:tags r:id="rId757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" name="Line 1306"/>
              <p:cNvSpPr>
                <a:spLocks noChangeShapeType="1"/>
              </p:cNvSpPr>
              <p:nvPr>
                <p:custDataLst>
                  <p:tags r:id="rId758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" name="Line 1307"/>
              <p:cNvSpPr>
                <a:spLocks noChangeShapeType="1"/>
              </p:cNvSpPr>
              <p:nvPr>
                <p:custDataLst>
                  <p:tags r:id="rId759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3" name="Line 1308"/>
              <p:cNvSpPr>
                <a:spLocks noChangeShapeType="1"/>
              </p:cNvSpPr>
              <p:nvPr>
                <p:custDataLst>
                  <p:tags r:id="rId760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" name="Line 1309"/>
              <p:cNvSpPr>
                <a:spLocks noChangeShapeType="1"/>
              </p:cNvSpPr>
              <p:nvPr>
                <p:custDataLst>
                  <p:tags r:id="rId761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5" name="Line 1310"/>
              <p:cNvSpPr>
                <a:spLocks noChangeShapeType="1"/>
              </p:cNvSpPr>
              <p:nvPr>
                <p:custDataLst>
                  <p:tags r:id="rId762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6" name="Line 1311"/>
              <p:cNvSpPr>
                <a:spLocks noChangeShapeType="1"/>
              </p:cNvSpPr>
              <p:nvPr>
                <p:custDataLst>
                  <p:tags r:id="rId763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7" name="Line 1312"/>
              <p:cNvSpPr>
                <a:spLocks noChangeShapeType="1"/>
              </p:cNvSpPr>
              <p:nvPr>
                <p:custDataLst>
                  <p:tags r:id="rId764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8" name="Line 1313"/>
              <p:cNvSpPr>
                <a:spLocks noChangeShapeType="1"/>
              </p:cNvSpPr>
              <p:nvPr>
                <p:custDataLst>
                  <p:tags r:id="rId765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9" name="Line 1314"/>
              <p:cNvSpPr>
                <a:spLocks noChangeShapeType="1"/>
              </p:cNvSpPr>
              <p:nvPr>
                <p:custDataLst>
                  <p:tags r:id="rId766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0" name="Line 1315"/>
              <p:cNvSpPr>
                <a:spLocks noChangeShapeType="1"/>
              </p:cNvSpPr>
              <p:nvPr>
                <p:custDataLst>
                  <p:tags r:id="rId767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1" name="Line 1316"/>
              <p:cNvSpPr>
                <a:spLocks noChangeShapeType="1"/>
              </p:cNvSpPr>
              <p:nvPr>
                <p:custDataLst>
                  <p:tags r:id="rId768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2" name="Line 1317"/>
              <p:cNvSpPr>
                <a:spLocks noChangeShapeType="1"/>
              </p:cNvSpPr>
              <p:nvPr>
                <p:custDataLst>
                  <p:tags r:id="rId769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3" name="Line 1318"/>
              <p:cNvSpPr>
                <a:spLocks noChangeShapeType="1"/>
              </p:cNvSpPr>
              <p:nvPr>
                <p:custDataLst>
                  <p:tags r:id="rId770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4" name="Line 1319"/>
              <p:cNvSpPr>
                <a:spLocks noChangeShapeType="1"/>
              </p:cNvSpPr>
              <p:nvPr>
                <p:custDataLst>
                  <p:tags r:id="rId771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5" name="Line 1320"/>
              <p:cNvSpPr>
                <a:spLocks noChangeShapeType="1"/>
              </p:cNvSpPr>
              <p:nvPr>
                <p:custDataLst>
                  <p:tags r:id="rId772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6" name="Line 1321"/>
              <p:cNvSpPr>
                <a:spLocks noChangeShapeType="1"/>
              </p:cNvSpPr>
              <p:nvPr>
                <p:custDataLst>
                  <p:tags r:id="rId773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7" name="Freeform 1322"/>
              <p:cNvSpPr>
                <a:spLocks/>
              </p:cNvSpPr>
              <p:nvPr>
                <p:custDataLst>
                  <p:tags r:id="rId774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" name="Freeform 1323"/>
              <p:cNvSpPr>
                <a:spLocks/>
              </p:cNvSpPr>
              <p:nvPr>
                <p:custDataLst>
                  <p:tags r:id="rId775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" name="Freeform 1324"/>
              <p:cNvSpPr>
                <a:spLocks/>
              </p:cNvSpPr>
              <p:nvPr>
                <p:custDataLst>
                  <p:tags r:id="rId776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" name="Line 1325"/>
              <p:cNvSpPr>
                <a:spLocks noChangeShapeType="1"/>
              </p:cNvSpPr>
              <p:nvPr>
                <p:custDataLst>
                  <p:tags r:id="rId777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1" name="Line 1326"/>
              <p:cNvSpPr>
                <a:spLocks noChangeShapeType="1"/>
              </p:cNvSpPr>
              <p:nvPr>
                <p:custDataLst>
                  <p:tags r:id="rId778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2" name="Line 1327"/>
              <p:cNvSpPr>
                <a:spLocks noChangeShapeType="1"/>
              </p:cNvSpPr>
              <p:nvPr>
                <p:custDataLst>
                  <p:tags r:id="rId779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3" name="Line 1328"/>
              <p:cNvSpPr>
                <a:spLocks noChangeShapeType="1"/>
              </p:cNvSpPr>
              <p:nvPr>
                <p:custDataLst>
                  <p:tags r:id="rId780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4" name="Line 1329"/>
              <p:cNvSpPr>
                <a:spLocks noChangeShapeType="1"/>
              </p:cNvSpPr>
              <p:nvPr>
                <p:custDataLst>
                  <p:tags r:id="rId781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5" name="Line 1330"/>
              <p:cNvSpPr>
                <a:spLocks noChangeShapeType="1"/>
              </p:cNvSpPr>
              <p:nvPr>
                <p:custDataLst>
                  <p:tags r:id="rId782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6" name="Line 1331"/>
              <p:cNvSpPr>
                <a:spLocks noChangeShapeType="1"/>
              </p:cNvSpPr>
              <p:nvPr>
                <p:custDataLst>
                  <p:tags r:id="rId783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7" name="Line 1332"/>
              <p:cNvSpPr>
                <a:spLocks noChangeShapeType="1"/>
              </p:cNvSpPr>
              <p:nvPr>
                <p:custDataLst>
                  <p:tags r:id="rId784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8" name="Line 1333"/>
              <p:cNvSpPr>
                <a:spLocks noChangeShapeType="1"/>
              </p:cNvSpPr>
              <p:nvPr>
                <p:custDataLst>
                  <p:tags r:id="rId785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" name="Line 1334"/>
              <p:cNvSpPr>
                <a:spLocks noChangeShapeType="1"/>
              </p:cNvSpPr>
              <p:nvPr>
                <p:custDataLst>
                  <p:tags r:id="rId786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" name="Line 1335"/>
              <p:cNvSpPr>
                <a:spLocks noChangeShapeType="1"/>
              </p:cNvSpPr>
              <p:nvPr>
                <p:custDataLst>
                  <p:tags r:id="rId787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1" name="Line 1336"/>
              <p:cNvSpPr>
                <a:spLocks noChangeShapeType="1"/>
              </p:cNvSpPr>
              <p:nvPr>
                <p:custDataLst>
                  <p:tags r:id="rId788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2" name="Line 1337"/>
              <p:cNvSpPr>
                <a:spLocks noChangeShapeType="1"/>
              </p:cNvSpPr>
              <p:nvPr>
                <p:custDataLst>
                  <p:tags r:id="rId789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3" name="Line 1338"/>
              <p:cNvSpPr>
                <a:spLocks noChangeShapeType="1"/>
              </p:cNvSpPr>
              <p:nvPr>
                <p:custDataLst>
                  <p:tags r:id="rId790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4" name="Line 1339"/>
              <p:cNvSpPr>
                <a:spLocks noChangeShapeType="1"/>
              </p:cNvSpPr>
              <p:nvPr>
                <p:custDataLst>
                  <p:tags r:id="rId791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5" name="Line 1340"/>
              <p:cNvSpPr>
                <a:spLocks noChangeShapeType="1"/>
              </p:cNvSpPr>
              <p:nvPr>
                <p:custDataLst>
                  <p:tags r:id="rId792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6" name="Line 1341"/>
              <p:cNvSpPr>
                <a:spLocks noChangeShapeType="1"/>
              </p:cNvSpPr>
              <p:nvPr>
                <p:custDataLst>
                  <p:tags r:id="rId793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7" name="Line 1342"/>
              <p:cNvSpPr>
                <a:spLocks noChangeShapeType="1"/>
              </p:cNvSpPr>
              <p:nvPr>
                <p:custDataLst>
                  <p:tags r:id="rId794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8" name="Line 1343"/>
              <p:cNvSpPr>
                <a:spLocks noChangeShapeType="1"/>
              </p:cNvSpPr>
              <p:nvPr>
                <p:custDataLst>
                  <p:tags r:id="rId795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9" name="Line 1344"/>
              <p:cNvSpPr>
                <a:spLocks noChangeShapeType="1"/>
              </p:cNvSpPr>
              <p:nvPr>
                <p:custDataLst>
                  <p:tags r:id="rId796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" name="Line 1345"/>
              <p:cNvSpPr>
                <a:spLocks noChangeShapeType="1"/>
              </p:cNvSpPr>
              <p:nvPr>
                <p:custDataLst>
                  <p:tags r:id="rId797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" name="Line 1346"/>
              <p:cNvSpPr>
                <a:spLocks noChangeShapeType="1"/>
              </p:cNvSpPr>
              <p:nvPr>
                <p:custDataLst>
                  <p:tags r:id="rId798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" name="Line 1347"/>
              <p:cNvSpPr>
                <a:spLocks noChangeShapeType="1"/>
              </p:cNvSpPr>
              <p:nvPr>
                <p:custDataLst>
                  <p:tags r:id="rId799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" name="Line 1348"/>
              <p:cNvSpPr>
                <a:spLocks noChangeShapeType="1"/>
              </p:cNvSpPr>
              <p:nvPr>
                <p:custDataLst>
                  <p:tags r:id="rId800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" name="Line 1349"/>
              <p:cNvSpPr>
                <a:spLocks noChangeShapeType="1"/>
              </p:cNvSpPr>
              <p:nvPr>
                <p:custDataLst>
                  <p:tags r:id="rId801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" name="Line 1350"/>
              <p:cNvSpPr>
                <a:spLocks noChangeShapeType="1"/>
              </p:cNvSpPr>
              <p:nvPr>
                <p:custDataLst>
                  <p:tags r:id="rId802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" name="Line 1351"/>
              <p:cNvSpPr>
                <a:spLocks noChangeShapeType="1"/>
              </p:cNvSpPr>
              <p:nvPr>
                <p:custDataLst>
                  <p:tags r:id="rId803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" name="Line 1352"/>
              <p:cNvSpPr>
                <a:spLocks noChangeShapeType="1"/>
              </p:cNvSpPr>
              <p:nvPr>
                <p:custDataLst>
                  <p:tags r:id="rId804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" name="Line 1353"/>
              <p:cNvSpPr>
                <a:spLocks noChangeShapeType="1"/>
              </p:cNvSpPr>
              <p:nvPr>
                <p:custDataLst>
                  <p:tags r:id="rId805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9" name="Line 1354"/>
              <p:cNvSpPr>
                <a:spLocks noChangeShapeType="1"/>
              </p:cNvSpPr>
              <p:nvPr>
                <p:custDataLst>
                  <p:tags r:id="rId806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0" name="Line 1355"/>
              <p:cNvSpPr>
                <a:spLocks noChangeShapeType="1"/>
              </p:cNvSpPr>
              <p:nvPr>
                <p:custDataLst>
                  <p:tags r:id="rId807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" name="Line 1356"/>
              <p:cNvSpPr>
                <a:spLocks noChangeShapeType="1"/>
              </p:cNvSpPr>
              <p:nvPr>
                <p:custDataLst>
                  <p:tags r:id="rId808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" name="Line 1357"/>
              <p:cNvSpPr>
                <a:spLocks noChangeShapeType="1"/>
              </p:cNvSpPr>
              <p:nvPr>
                <p:custDataLst>
                  <p:tags r:id="rId809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" name="Line 1358"/>
              <p:cNvSpPr>
                <a:spLocks noChangeShapeType="1"/>
              </p:cNvSpPr>
              <p:nvPr>
                <p:custDataLst>
                  <p:tags r:id="rId810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4" name="Line 1359"/>
              <p:cNvSpPr>
                <a:spLocks noChangeShapeType="1"/>
              </p:cNvSpPr>
              <p:nvPr>
                <p:custDataLst>
                  <p:tags r:id="rId811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5" name="Line 1360"/>
              <p:cNvSpPr>
                <a:spLocks noChangeShapeType="1"/>
              </p:cNvSpPr>
              <p:nvPr>
                <p:custDataLst>
                  <p:tags r:id="rId812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6" name="Line 1361"/>
              <p:cNvSpPr>
                <a:spLocks noChangeShapeType="1"/>
              </p:cNvSpPr>
              <p:nvPr>
                <p:custDataLst>
                  <p:tags r:id="rId813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7" name="Line 1362"/>
              <p:cNvSpPr>
                <a:spLocks noChangeShapeType="1"/>
              </p:cNvSpPr>
              <p:nvPr>
                <p:custDataLst>
                  <p:tags r:id="rId814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8" name="Line 1363"/>
              <p:cNvSpPr>
                <a:spLocks noChangeShapeType="1"/>
              </p:cNvSpPr>
              <p:nvPr>
                <p:custDataLst>
                  <p:tags r:id="rId815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9" name="Line 1364"/>
              <p:cNvSpPr>
                <a:spLocks noChangeShapeType="1"/>
              </p:cNvSpPr>
              <p:nvPr>
                <p:custDataLst>
                  <p:tags r:id="rId816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" name="Line 1365"/>
              <p:cNvSpPr>
                <a:spLocks noChangeShapeType="1"/>
              </p:cNvSpPr>
              <p:nvPr>
                <p:custDataLst>
                  <p:tags r:id="rId817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1" name="Line 1366"/>
              <p:cNvSpPr>
                <a:spLocks noChangeShapeType="1"/>
              </p:cNvSpPr>
              <p:nvPr>
                <p:custDataLst>
                  <p:tags r:id="rId818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2" name="Line 1367"/>
              <p:cNvSpPr>
                <a:spLocks noChangeShapeType="1"/>
              </p:cNvSpPr>
              <p:nvPr>
                <p:custDataLst>
                  <p:tags r:id="rId819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3" name="Line 1368"/>
              <p:cNvSpPr>
                <a:spLocks noChangeShapeType="1"/>
              </p:cNvSpPr>
              <p:nvPr>
                <p:custDataLst>
                  <p:tags r:id="rId820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4" name="Line 1369"/>
              <p:cNvSpPr>
                <a:spLocks noChangeShapeType="1"/>
              </p:cNvSpPr>
              <p:nvPr>
                <p:custDataLst>
                  <p:tags r:id="rId821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5" name="Line 1370"/>
              <p:cNvSpPr>
                <a:spLocks noChangeShapeType="1"/>
              </p:cNvSpPr>
              <p:nvPr>
                <p:custDataLst>
                  <p:tags r:id="rId822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6" name="Line 1371"/>
              <p:cNvSpPr>
                <a:spLocks noChangeShapeType="1"/>
              </p:cNvSpPr>
              <p:nvPr>
                <p:custDataLst>
                  <p:tags r:id="rId823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7" name="Line 1372"/>
              <p:cNvSpPr>
                <a:spLocks noChangeShapeType="1"/>
              </p:cNvSpPr>
              <p:nvPr>
                <p:custDataLst>
                  <p:tags r:id="rId824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8" name="Line 1373"/>
              <p:cNvSpPr>
                <a:spLocks noChangeShapeType="1"/>
              </p:cNvSpPr>
              <p:nvPr>
                <p:custDataLst>
                  <p:tags r:id="rId825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9" name="Line 1374"/>
              <p:cNvSpPr>
                <a:spLocks noChangeShapeType="1"/>
              </p:cNvSpPr>
              <p:nvPr>
                <p:custDataLst>
                  <p:tags r:id="rId826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0" name="Line 1375"/>
              <p:cNvSpPr>
                <a:spLocks noChangeShapeType="1"/>
              </p:cNvSpPr>
              <p:nvPr>
                <p:custDataLst>
                  <p:tags r:id="rId827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1" name="Line 1376"/>
              <p:cNvSpPr>
                <a:spLocks noChangeShapeType="1"/>
              </p:cNvSpPr>
              <p:nvPr>
                <p:custDataLst>
                  <p:tags r:id="rId828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2" name="Line 1377"/>
              <p:cNvSpPr>
                <a:spLocks noChangeShapeType="1"/>
              </p:cNvSpPr>
              <p:nvPr>
                <p:custDataLst>
                  <p:tags r:id="rId829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3" name="Line 1378"/>
              <p:cNvSpPr>
                <a:spLocks noChangeShapeType="1"/>
              </p:cNvSpPr>
              <p:nvPr>
                <p:custDataLst>
                  <p:tags r:id="rId830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" name="Line 1379"/>
              <p:cNvSpPr>
                <a:spLocks noChangeShapeType="1"/>
              </p:cNvSpPr>
              <p:nvPr>
                <p:custDataLst>
                  <p:tags r:id="rId831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" name="Line 1380"/>
              <p:cNvSpPr>
                <a:spLocks noChangeShapeType="1"/>
              </p:cNvSpPr>
              <p:nvPr>
                <p:custDataLst>
                  <p:tags r:id="rId832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6" name="Line 1381"/>
              <p:cNvSpPr>
                <a:spLocks noChangeShapeType="1"/>
              </p:cNvSpPr>
              <p:nvPr>
                <p:custDataLst>
                  <p:tags r:id="rId833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7" name="Line 1382"/>
              <p:cNvSpPr>
                <a:spLocks noChangeShapeType="1"/>
              </p:cNvSpPr>
              <p:nvPr>
                <p:custDataLst>
                  <p:tags r:id="rId834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8" name="Line 1383"/>
              <p:cNvSpPr>
                <a:spLocks noChangeShapeType="1"/>
              </p:cNvSpPr>
              <p:nvPr>
                <p:custDataLst>
                  <p:tags r:id="rId835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9" name="Line 1384"/>
              <p:cNvSpPr>
                <a:spLocks noChangeShapeType="1"/>
              </p:cNvSpPr>
              <p:nvPr>
                <p:custDataLst>
                  <p:tags r:id="rId836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0" name="Line 1385"/>
              <p:cNvSpPr>
                <a:spLocks noChangeShapeType="1"/>
              </p:cNvSpPr>
              <p:nvPr>
                <p:custDataLst>
                  <p:tags r:id="rId837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1" name="Line 1386"/>
              <p:cNvSpPr>
                <a:spLocks noChangeShapeType="1"/>
              </p:cNvSpPr>
              <p:nvPr>
                <p:custDataLst>
                  <p:tags r:id="rId838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2" name="Line 1387"/>
              <p:cNvSpPr>
                <a:spLocks noChangeShapeType="1"/>
              </p:cNvSpPr>
              <p:nvPr>
                <p:custDataLst>
                  <p:tags r:id="rId839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3" name="Line 1388"/>
              <p:cNvSpPr>
                <a:spLocks noChangeShapeType="1"/>
              </p:cNvSpPr>
              <p:nvPr>
                <p:custDataLst>
                  <p:tags r:id="rId840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4" name="Line 1389"/>
              <p:cNvSpPr>
                <a:spLocks noChangeShapeType="1"/>
              </p:cNvSpPr>
              <p:nvPr>
                <p:custDataLst>
                  <p:tags r:id="rId841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5" name="Line 1390"/>
              <p:cNvSpPr>
                <a:spLocks noChangeShapeType="1"/>
              </p:cNvSpPr>
              <p:nvPr>
                <p:custDataLst>
                  <p:tags r:id="rId842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6" name="Line 1391"/>
              <p:cNvSpPr>
                <a:spLocks noChangeShapeType="1"/>
              </p:cNvSpPr>
              <p:nvPr>
                <p:custDataLst>
                  <p:tags r:id="rId843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7" name="Line 1392"/>
              <p:cNvSpPr>
                <a:spLocks noChangeShapeType="1"/>
              </p:cNvSpPr>
              <p:nvPr>
                <p:custDataLst>
                  <p:tags r:id="rId844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8" name="Line 1393"/>
              <p:cNvSpPr>
                <a:spLocks noChangeShapeType="1"/>
              </p:cNvSpPr>
              <p:nvPr>
                <p:custDataLst>
                  <p:tags r:id="rId845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9" name="Line 1394"/>
              <p:cNvSpPr>
                <a:spLocks noChangeShapeType="1"/>
              </p:cNvSpPr>
              <p:nvPr>
                <p:custDataLst>
                  <p:tags r:id="rId846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0" name="Line 1395"/>
              <p:cNvSpPr>
                <a:spLocks noChangeShapeType="1"/>
              </p:cNvSpPr>
              <p:nvPr>
                <p:custDataLst>
                  <p:tags r:id="rId847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1" name="Line 1396"/>
              <p:cNvSpPr>
                <a:spLocks noChangeShapeType="1"/>
              </p:cNvSpPr>
              <p:nvPr>
                <p:custDataLst>
                  <p:tags r:id="rId848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2" name="Line 1397"/>
              <p:cNvSpPr>
                <a:spLocks noChangeShapeType="1"/>
              </p:cNvSpPr>
              <p:nvPr>
                <p:custDataLst>
                  <p:tags r:id="rId849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3" name="Line 1398"/>
              <p:cNvSpPr>
                <a:spLocks noChangeShapeType="1"/>
              </p:cNvSpPr>
              <p:nvPr>
                <p:custDataLst>
                  <p:tags r:id="rId850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4" name="Line 1399"/>
              <p:cNvSpPr>
                <a:spLocks noChangeShapeType="1"/>
              </p:cNvSpPr>
              <p:nvPr>
                <p:custDataLst>
                  <p:tags r:id="rId851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5" name="Line 1400"/>
              <p:cNvSpPr>
                <a:spLocks noChangeShapeType="1"/>
              </p:cNvSpPr>
              <p:nvPr>
                <p:custDataLst>
                  <p:tags r:id="rId852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6" name="Line 1401"/>
              <p:cNvSpPr>
                <a:spLocks noChangeShapeType="1"/>
              </p:cNvSpPr>
              <p:nvPr>
                <p:custDataLst>
                  <p:tags r:id="rId853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7" name="Line 1402"/>
              <p:cNvSpPr>
                <a:spLocks noChangeShapeType="1"/>
              </p:cNvSpPr>
              <p:nvPr>
                <p:custDataLst>
                  <p:tags r:id="rId854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8" name="Line 1403"/>
              <p:cNvSpPr>
                <a:spLocks noChangeShapeType="1"/>
              </p:cNvSpPr>
              <p:nvPr>
                <p:custDataLst>
                  <p:tags r:id="rId855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9" name="Line 1404"/>
              <p:cNvSpPr>
                <a:spLocks noChangeShapeType="1"/>
              </p:cNvSpPr>
              <p:nvPr>
                <p:custDataLst>
                  <p:tags r:id="rId856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0" name="Line 1405"/>
              <p:cNvSpPr>
                <a:spLocks noChangeShapeType="1"/>
              </p:cNvSpPr>
              <p:nvPr>
                <p:custDataLst>
                  <p:tags r:id="rId857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1" name="Line 1406"/>
              <p:cNvSpPr>
                <a:spLocks noChangeShapeType="1"/>
              </p:cNvSpPr>
              <p:nvPr>
                <p:custDataLst>
                  <p:tags r:id="rId858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2" name="Line 1407"/>
              <p:cNvSpPr>
                <a:spLocks noChangeShapeType="1"/>
              </p:cNvSpPr>
              <p:nvPr>
                <p:custDataLst>
                  <p:tags r:id="rId859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3" name="Line 1408"/>
              <p:cNvSpPr>
                <a:spLocks noChangeShapeType="1"/>
              </p:cNvSpPr>
              <p:nvPr>
                <p:custDataLst>
                  <p:tags r:id="rId860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4" name="Line 1409"/>
              <p:cNvSpPr>
                <a:spLocks noChangeShapeType="1"/>
              </p:cNvSpPr>
              <p:nvPr>
                <p:custDataLst>
                  <p:tags r:id="rId861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5" name="Line 1410"/>
              <p:cNvSpPr>
                <a:spLocks noChangeShapeType="1"/>
              </p:cNvSpPr>
              <p:nvPr>
                <p:custDataLst>
                  <p:tags r:id="rId862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6" name="Line 1411"/>
              <p:cNvSpPr>
                <a:spLocks noChangeShapeType="1"/>
              </p:cNvSpPr>
              <p:nvPr>
                <p:custDataLst>
                  <p:tags r:id="rId863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7" name="Freeform 1412"/>
              <p:cNvSpPr>
                <a:spLocks/>
              </p:cNvSpPr>
              <p:nvPr>
                <p:custDataLst>
                  <p:tags r:id="rId864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8" name="Freeform 1413"/>
              <p:cNvSpPr>
                <a:spLocks/>
              </p:cNvSpPr>
              <p:nvPr>
                <p:custDataLst>
                  <p:tags r:id="rId865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9" name="Freeform 1414"/>
              <p:cNvSpPr>
                <a:spLocks/>
              </p:cNvSpPr>
              <p:nvPr>
                <p:custDataLst>
                  <p:tags r:id="rId866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0" name="Line 1415"/>
              <p:cNvSpPr>
                <a:spLocks noChangeShapeType="1"/>
              </p:cNvSpPr>
              <p:nvPr>
                <p:custDataLst>
                  <p:tags r:id="rId867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1" name="Line 1416"/>
              <p:cNvSpPr>
                <a:spLocks noChangeShapeType="1"/>
              </p:cNvSpPr>
              <p:nvPr>
                <p:custDataLst>
                  <p:tags r:id="rId868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2" name="Line 1417"/>
              <p:cNvSpPr>
                <a:spLocks noChangeShapeType="1"/>
              </p:cNvSpPr>
              <p:nvPr>
                <p:custDataLst>
                  <p:tags r:id="rId869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3" name="Line 1418"/>
              <p:cNvSpPr>
                <a:spLocks noChangeShapeType="1"/>
              </p:cNvSpPr>
              <p:nvPr>
                <p:custDataLst>
                  <p:tags r:id="rId870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4" name="Line 1419"/>
              <p:cNvSpPr>
                <a:spLocks noChangeShapeType="1"/>
              </p:cNvSpPr>
              <p:nvPr>
                <p:custDataLst>
                  <p:tags r:id="rId871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5" name="Line 1420"/>
              <p:cNvSpPr>
                <a:spLocks noChangeShapeType="1"/>
              </p:cNvSpPr>
              <p:nvPr>
                <p:custDataLst>
                  <p:tags r:id="rId872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6" name="Line 1421"/>
              <p:cNvSpPr>
                <a:spLocks noChangeShapeType="1"/>
              </p:cNvSpPr>
              <p:nvPr>
                <p:custDataLst>
                  <p:tags r:id="rId873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7" name="Line 1422"/>
              <p:cNvSpPr>
                <a:spLocks noChangeShapeType="1"/>
              </p:cNvSpPr>
              <p:nvPr>
                <p:custDataLst>
                  <p:tags r:id="rId874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8" name="Line 1423"/>
              <p:cNvSpPr>
                <a:spLocks noChangeShapeType="1"/>
              </p:cNvSpPr>
              <p:nvPr>
                <p:custDataLst>
                  <p:tags r:id="rId875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9" name="Line 1424"/>
              <p:cNvSpPr>
                <a:spLocks noChangeShapeType="1"/>
              </p:cNvSpPr>
              <p:nvPr>
                <p:custDataLst>
                  <p:tags r:id="rId876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0" name="Line 1425"/>
              <p:cNvSpPr>
                <a:spLocks noChangeShapeType="1"/>
              </p:cNvSpPr>
              <p:nvPr>
                <p:custDataLst>
                  <p:tags r:id="rId877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1" name="Line 1426"/>
              <p:cNvSpPr>
                <a:spLocks noChangeShapeType="1"/>
              </p:cNvSpPr>
              <p:nvPr>
                <p:custDataLst>
                  <p:tags r:id="rId878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2" name="Line 1427"/>
              <p:cNvSpPr>
                <a:spLocks noChangeShapeType="1"/>
              </p:cNvSpPr>
              <p:nvPr>
                <p:custDataLst>
                  <p:tags r:id="rId879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3" name="Line 1428"/>
              <p:cNvSpPr>
                <a:spLocks noChangeShapeType="1"/>
              </p:cNvSpPr>
              <p:nvPr>
                <p:custDataLst>
                  <p:tags r:id="rId880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4" name="Line 1429"/>
              <p:cNvSpPr>
                <a:spLocks noChangeShapeType="1"/>
              </p:cNvSpPr>
              <p:nvPr>
                <p:custDataLst>
                  <p:tags r:id="rId881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5" name="Line 1430"/>
              <p:cNvSpPr>
                <a:spLocks noChangeShapeType="1"/>
              </p:cNvSpPr>
              <p:nvPr>
                <p:custDataLst>
                  <p:tags r:id="rId882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6" name="Line 1431"/>
              <p:cNvSpPr>
                <a:spLocks noChangeShapeType="1"/>
              </p:cNvSpPr>
              <p:nvPr>
                <p:custDataLst>
                  <p:tags r:id="rId883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7" name="Line 1432"/>
              <p:cNvSpPr>
                <a:spLocks noChangeShapeType="1"/>
              </p:cNvSpPr>
              <p:nvPr>
                <p:custDataLst>
                  <p:tags r:id="rId884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8" name="Line 1433"/>
              <p:cNvSpPr>
                <a:spLocks noChangeShapeType="1"/>
              </p:cNvSpPr>
              <p:nvPr>
                <p:custDataLst>
                  <p:tags r:id="rId885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9" name="Line 1434"/>
              <p:cNvSpPr>
                <a:spLocks noChangeShapeType="1"/>
              </p:cNvSpPr>
              <p:nvPr>
                <p:custDataLst>
                  <p:tags r:id="rId886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0" name="Line 1435"/>
              <p:cNvSpPr>
                <a:spLocks noChangeShapeType="1"/>
              </p:cNvSpPr>
              <p:nvPr>
                <p:custDataLst>
                  <p:tags r:id="rId887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1" name="Line 1436"/>
              <p:cNvSpPr>
                <a:spLocks noChangeShapeType="1"/>
              </p:cNvSpPr>
              <p:nvPr>
                <p:custDataLst>
                  <p:tags r:id="rId888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2" name="Line 1437"/>
              <p:cNvSpPr>
                <a:spLocks noChangeShapeType="1"/>
              </p:cNvSpPr>
              <p:nvPr>
                <p:custDataLst>
                  <p:tags r:id="rId889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3" name="Line 1438"/>
              <p:cNvSpPr>
                <a:spLocks noChangeShapeType="1"/>
              </p:cNvSpPr>
              <p:nvPr>
                <p:custDataLst>
                  <p:tags r:id="rId890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4" name="Line 1439"/>
              <p:cNvSpPr>
                <a:spLocks noChangeShapeType="1"/>
              </p:cNvSpPr>
              <p:nvPr>
                <p:custDataLst>
                  <p:tags r:id="rId891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5" name="Line 1440"/>
              <p:cNvSpPr>
                <a:spLocks noChangeShapeType="1"/>
              </p:cNvSpPr>
              <p:nvPr>
                <p:custDataLst>
                  <p:tags r:id="rId892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6" name="Line 1441"/>
              <p:cNvSpPr>
                <a:spLocks noChangeShapeType="1"/>
              </p:cNvSpPr>
              <p:nvPr>
                <p:custDataLst>
                  <p:tags r:id="rId893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7" name="Line 1442"/>
              <p:cNvSpPr>
                <a:spLocks noChangeShapeType="1"/>
              </p:cNvSpPr>
              <p:nvPr>
                <p:custDataLst>
                  <p:tags r:id="rId894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8" name="Line 1443"/>
              <p:cNvSpPr>
                <a:spLocks noChangeShapeType="1"/>
              </p:cNvSpPr>
              <p:nvPr>
                <p:custDataLst>
                  <p:tags r:id="rId895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9" name="Line 1444"/>
              <p:cNvSpPr>
                <a:spLocks noChangeShapeType="1"/>
              </p:cNvSpPr>
              <p:nvPr>
                <p:custDataLst>
                  <p:tags r:id="rId896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0" name="Line 1445"/>
              <p:cNvSpPr>
                <a:spLocks noChangeShapeType="1"/>
              </p:cNvSpPr>
              <p:nvPr>
                <p:custDataLst>
                  <p:tags r:id="rId897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1" name="Line 1446"/>
              <p:cNvSpPr>
                <a:spLocks noChangeShapeType="1"/>
              </p:cNvSpPr>
              <p:nvPr>
                <p:custDataLst>
                  <p:tags r:id="rId898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2" name="Line 1447"/>
              <p:cNvSpPr>
                <a:spLocks noChangeShapeType="1"/>
              </p:cNvSpPr>
              <p:nvPr>
                <p:custDataLst>
                  <p:tags r:id="rId899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3" name="Line 1448"/>
              <p:cNvSpPr>
                <a:spLocks noChangeShapeType="1"/>
              </p:cNvSpPr>
              <p:nvPr>
                <p:custDataLst>
                  <p:tags r:id="rId900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4" name="Line 1449"/>
              <p:cNvSpPr>
                <a:spLocks noChangeShapeType="1"/>
              </p:cNvSpPr>
              <p:nvPr>
                <p:custDataLst>
                  <p:tags r:id="rId901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5" name="Line 1450"/>
              <p:cNvSpPr>
                <a:spLocks noChangeShapeType="1"/>
              </p:cNvSpPr>
              <p:nvPr>
                <p:custDataLst>
                  <p:tags r:id="rId902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6" name="Line 1451"/>
              <p:cNvSpPr>
                <a:spLocks noChangeShapeType="1"/>
              </p:cNvSpPr>
              <p:nvPr>
                <p:custDataLst>
                  <p:tags r:id="rId903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7" name="Line 1452"/>
              <p:cNvSpPr>
                <a:spLocks noChangeShapeType="1"/>
              </p:cNvSpPr>
              <p:nvPr>
                <p:custDataLst>
                  <p:tags r:id="rId904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8" name="Line 1453"/>
              <p:cNvSpPr>
                <a:spLocks noChangeShapeType="1"/>
              </p:cNvSpPr>
              <p:nvPr>
                <p:custDataLst>
                  <p:tags r:id="rId905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9" name="Line 1454"/>
              <p:cNvSpPr>
                <a:spLocks noChangeShapeType="1"/>
              </p:cNvSpPr>
              <p:nvPr>
                <p:custDataLst>
                  <p:tags r:id="rId906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0" name="Line 1455"/>
              <p:cNvSpPr>
                <a:spLocks noChangeShapeType="1"/>
              </p:cNvSpPr>
              <p:nvPr>
                <p:custDataLst>
                  <p:tags r:id="rId907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1" name="Line 1456"/>
              <p:cNvSpPr>
                <a:spLocks noChangeShapeType="1"/>
              </p:cNvSpPr>
              <p:nvPr>
                <p:custDataLst>
                  <p:tags r:id="rId908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" name="Line 1457"/>
              <p:cNvSpPr>
                <a:spLocks noChangeShapeType="1"/>
              </p:cNvSpPr>
              <p:nvPr>
                <p:custDataLst>
                  <p:tags r:id="rId909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3" name="Line 1458"/>
              <p:cNvSpPr>
                <a:spLocks noChangeShapeType="1"/>
              </p:cNvSpPr>
              <p:nvPr>
                <p:custDataLst>
                  <p:tags r:id="rId910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4" name="Line 1459"/>
              <p:cNvSpPr>
                <a:spLocks noChangeShapeType="1"/>
              </p:cNvSpPr>
              <p:nvPr>
                <p:custDataLst>
                  <p:tags r:id="rId911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" name="Line 1460"/>
              <p:cNvSpPr>
                <a:spLocks noChangeShapeType="1"/>
              </p:cNvSpPr>
              <p:nvPr>
                <p:custDataLst>
                  <p:tags r:id="rId912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" name="Line 1461"/>
              <p:cNvSpPr>
                <a:spLocks noChangeShapeType="1"/>
              </p:cNvSpPr>
              <p:nvPr>
                <p:custDataLst>
                  <p:tags r:id="rId913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7" name="Line 1462"/>
              <p:cNvSpPr>
                <a:spLocks noChangeShapeType="1"/>
              </p:cNvSpPr>
              <p:nvPr>
                <p:custDataLst>
                  <p:tags r:id="rId914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" name="Line 1463"/>
              <p:cNvSpPr>
                <a:spLocks noChangeShapeType="1"/>
              </p:cNvSpPr>
              <p:nvPr>
                <p:custDataLst>
                  <p:tags r:id="rId915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9" name="Line 1464"/>
              <p:cNvSpPr>
                <a:spLocks noChangeShapeType="1"/>
              </p:cNvSpPr>
              <p:nvPr>
                <p:custDataLst>
                  <p:tags r:id="rId916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" name="Line 1465"/>
              <p:cNvSpPr>
                <a:spLocks noChangeShapeType="1"/>
              </p:cNvSpPr>
              <p:nvPr>
                <p:custDataLst>
                  <p:tags r:id="rId917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1" name="Line 1466"/>
              <p:cNvSpPr>
                <a:spLocks noChangeShapeType="1"/>
              </p:cNvSpPr>
              <p:nvPr>
                <p:custDataLst>
                  <p:tags r:id="rId918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2" name="Line 1467"/>
              <p:cNvSpPr>
                <a:spLocks noChangeShapeType="1"/>
              </p:cNvSpPr>
              <p:nvPr>
                <p:custDataLst>
                  <p:tags r:id="rId919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" name="Line 1468"/>
              <p:cNvSpPr>
                <a:spLocks noChangeShapeType="1"/>
              </p:cNvSpPr>
              <p:nvPr>
                <p:custDataLst>
                  <p:tags r:id="rId920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4" name="Line 1469"/>
              <p:cNvSpPr>
                <a:spLocks noChangeShapeType="1"/>
              </p:cNvSpPr>
              <p:nvPr>
                <p:custDataLst>
                  <p:tags r:id="rId921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5" name="Line 1470"/>
              <p:cNvSpPr>
                <a:spLocks noChangeShapeType="1"/>
              </p:cNvSpPr>
              <p:nvPr>
                <p:custDataLst>
                  <p:tags r:id="rId922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6" name="Line 1471"/>
              <p:cNvSpPr>
                <a:spLocks noChangeShapeType="1"/>
              </p:cNvSpPr>
              <p:nvPr>
                <p:custDataLst>
                  <p:tags r:id="rId923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7" name="Line 1472"/>
              <p:cNvSpPr>
                <a:spLocks noChangeShapeType="1"/>
              </p:cNvSpPr>
              <p:nvPr>
                <p:custDataLst>
                  <p:tags r:id="rId924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8" name="Line 1473"/>
              <p:cNvSpPr>
                <a:spLocks noChangeShapeType="1"/>
              </p:cNvSpPr>
              <p:nvPr>
                <p:custDataLst>
                  <p:tags r:id="rId925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9" name="Line 1474"/>
              <p:cNvSpPr>
                <a:spLocks noChangeShapeType="1"/>
              </p:cNvSpPr>
              <p:nvPr>
                <p:custDataLst>
                  <p:tags r:id="rId926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" name="Line 1475"/>
              <p:cNvSpPr>
                <a:spLocks noChangeShapeType="1"/>
              </p:cNvSpPr>
              <p:nvPr>
                <p:custDataLst>
                  <p:tags r:id="rId927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" name="Line 1476"/>
              <p:cNvSpPr>
                <a:spLocks noChangeShapeType="1"/>
              </p:cNvSpPr>
              <p:nvPr>
                <p:custDataLst>
                  <p:tags r:id="rId928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" name="Freeform 1477"/>
              <p:cNvSpPr>
                <a:spLocks/>
              </p:cNvSpPr>
              <p:nvPr>
                <p:custDataLst>
                  <p:tags r:id="rId929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3" name="Freeform 1478"/>
              <p:cNvSpPr>
                <a:spLocks/>
              </p:cNvSpPr>
              <p:nvPr>
                <p:custDataLst>
                  <p:tags r:id="rId930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4" name="Freeform 1479"/>
              <p:cNvSpPr>
                <a:spLocks/>
              </p:cNvSpPr>
              <p:nvPr>
                <p:custDataLst>
                  <p:tags r:id="rId931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Line 1481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H="1" flipV="1">
              <a:off x="5715000" y="5638800"/>
              <a:ext cx="1219200" cy="76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1482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 flipV="1">
              <a:off x="3657600" y="5334000"/>
              <a:ext cx="1219200" cy="228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945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2438400" y="5181600"/>
              <a:ext cx="457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1946"/>
            <p:cNvGrpSpPr>
              <a:grpSpLocks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6750" y="4968875"/>
              <a:ext cx="1860550" cy="1374775"/>
              <a:chOff x="1276" y="1911"/>
              <a:chExt cx="2972" cy="2196"/>
            </a:xfrm>
          </p:grpSpPr>
          <p:sp>
            <p:nvSpPr>
              <p:cNvPr id="13" name="Rectangle 1947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4" name="Rectangle 1948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5" name="Freeform 1949"/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950"/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951"/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952"/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953"/>
              <p:cNvSpPr>
                <a:spLocks noChangeShapeType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1954"/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1" name="Freeform 1955"/>
              <p:cNvSpPr>
                <a:spLocks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1956"/>
              <p:cNvSpPr>
                <a:spLocks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957"/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958"/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959"/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1960"/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7" name="Freeform 1961"/>
              <p:cNvSpPr>
                <a:spLocks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1962"/>
              <p:cNvSpPr>
                <a:spLocks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963"/>
              <p:cNvSpPr>
                <a:spLocks noChangeShapeType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964"/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965"/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Rectangle 1966"/>
              <p:cNvSpPr>
                <a:spLocks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33" name="Freeform 1967"/>
              <p:cNvSpPr>
                <a:spLocks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968"/>
              <p:cNvSpPr>
                <a:spLocks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969"/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970"/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971"/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1972"/>
              <p:cNvSpPr>
                <a:spLocks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39" name="Rectangle 1973"/>
              <p:cNvSpPr>
                <a:spLocks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40" name="Rectangle 1974"/>
              <p:cNvSpPr>
                <a:spLocks noChangeArrowhead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41" name="Rectangle 1975"/>
              <p:cNvSpPr>
                <a:spLocks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42" name="Rectangle 1976"/>
              <p:cNvSpPr>
                <a:spLocks noChangeArrowhead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43" name="Freeform 1977"/>
              <p:cNvSpPr>
                <a:spLocks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1978"/>
              <p:cNvSpPr>
                <a:spLocks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979"/>
              <p:cNvSpPr>
                <a:spLocks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1980"/>
              <p:cNvSpPr>
                <a:spLocks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1981"/>
              <p:cNvSpPr>
                <a:spLocks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1982"/>
              <p:cNvSpPr>
                <a:spLocks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983"/>
              <p:cNvSpPr>
                <a:spLocks noChangeShapeType="1"/>
              </p:cNvSpPr>
              <p:nvPr>
                <p:custDataLst>
                  <p:tags r:id="rId46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1984"/>
              <p:cNvSpPr>
                <a:spLocks noChangeShapeType="1"/>
              </p:cNvSpPr>
              <p:nvPr>
                <p:custDataLst>
                  <p:tags r:id="rId47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Rectangle 1985"/>
              <p:cNvSpPr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52" name="Rectangle 1986"/>
              <p:cNvSpPr>
                <a:spLocks noChangeArrowhead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53" name="Rectangle 1987"/>
              <p:cNvSpPr>
                <a:spLocks noChangeArrowheads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54" name="Rectangle 1988"/>
              <p:cNvSpPr>
                <a:spLocks noChangeArrowheads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55" name="Rectangle 1989"/>
              <p:cNvSpPr>
                <a:spLocks noChangeArrowhead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56" name="Rectangle 1990"/>
              <p:cNvSpPr>
                <a:spLocks noChangeArrowheads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57" name="Rectangle 1991"/>
              <p:cNvSpPr>
                <a:spLocks noChangeArrowheads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58" name="Rectangle 1992"/>
              <p:cNvSpPr>
                <a:spLocks noChangeArrowheads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59" name="Rectangle 1993"/>
              <p:cNvSpPr>
                <a:spLocks noChangeArrowheads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60" name="Rectangle 1994"/>
              <p:cNvSpPr>
                <a:spLocks noChangeArrowheads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1" name="Rectangle 1995"/>
              <p:cNvSpPr>
                <a:spLocks noChangeArrowheads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62" name="Rectangle 1996"/>
              <p:cNvSpPr>
                <a:spLocks noChangeArrowheads="1"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63" name="Freeform 1997"/>
              <p:cNvSpPr>
                <a:spLocks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Freeform 1998"/>
              <p:cNvSpPr>
                <a:spLocks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1999"/>
              <p:cNvSpPr>
                <a:spLocks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2000"/>
              <p:cNvSpPr>
                <a:spLocks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2001"/>
              <p:cNvSpPr>
                <a:spLocks noChangeShapeType="1"/>
              </p:cNvSpPr>
              <p:nvPr>
                <p:custDataLst>
                  <p:tags r:id="rId64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2002"/>
              <p:cNvSpPr>
                <a:spLocks noChangeShapeType="1"/>
              </p:cNvSpPr>
              <p:nvPr>
                <p:custDataLst>
                  <p:tags r:id="rId65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2003"/>
              <p:cNvSpPr>
                <a:spLocks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2004"/>
              <p:cNvSpPr>
                <a:spLocks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2005"/>
              <p:cNvSpPr>
                <a:spLocks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2006"/>
              <p:cNvSpPr>
                <a:spLocks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2007"/>
              <p:cNvSpPr>
                <a:spLocks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2008"/>
              <p:cNvSpPr>
                <a:spLocks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2009"/>
              <p:cNvSpPr>
                <a:spLocks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2010"/>
              <p:cNvSpPr>
                <a:spLocks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2011"/>
              <p:cNvSpPr>
                <a:spLocks noChangeShapeType="1"/>
              </p:cNvSpPr>
              <p:nvPr>
                <p:custDataLst>
                  <p:tags r:id="rId74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2012"/>
              <p:cNvSpPr>
                <a:spLocks noChangeShapeType="1"/>
              </p:cNvSpPr>
              <p:nvPr>
                <p:custDataLst>
                  <p:tags r:id="rId75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2013"/>
              <p:cNvSpPr>
                <a:spLocks noChangeShapeType="1"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2014"/>
              <p:cNvSpPr>
                <a:spLocks noChangeShapeType="1"/>
              </p:cNvSpPr>
              <p:nvPr>
                <p:custDataLst>
                  <p:tags r:id="rId77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2015"/>
              <p:cNvSpPr>
                <a:spLocks noChangeShapeType="1"/>
              </p:cNvSpPr>
              <p:nvPr>
                <p:custDataLst>
                  <p:tags r:id="rId78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2016"/>
              <p:cNvSpPr>
                <a:spLocks noChangeShapeType="1"/>
              </p:cNvSpPr>
              <p:nvPr>
                <p:custDataLst>
                  <p:tags r:id="rId79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2017"/>
              <p:cNvSpPr>
                <a:spLocks noChangeShapeType="1"/>
              </p:cNvSpPr>
              <p:nvPr>
                <p:custDataLst>
                  <p:tags r:id="rId80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2018"/>
              <p:cNvSpPr>
                <a:spLocks noChangeShapeType="1"/>
              </p:cNvSpPr>
              <p:nvPr>
                <p:custDataLst>
                  <p:tags r:id="rId81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2019"/>
              <p:cNvSpPr>
                <a:spLocks noChangeShapeType="1"/>
              </p:cNvSpPr>
              <p:nvPr>
                <p:custDataLst>
                  <p:tags r:id="rId82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2020"/>
              <p:cNvSpPr>
                <a:spLocks noChangeShapeType="1"/>
              </p:cNvSpPr>
              <p:nvPr>
                <p:custDataLst>
                  <p:tags r:id="rId83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2021"/>
              <p:cNvSpPr>
                <a:spLocks noChangeShapeType="1"/>
              </p:cNvSpPr>
              <p:nvPr>
                <p:custDataLst>
                  <p:tags r:id="rId84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2022"/>
              <p:cNvSpPr>
                <a:spLocks noChangeShapeType="1"/>
              </p:cNvSpPr>
              <p:nvPr>
                <p:custDataLst>
                  <p:tags r:id="rId85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2023"/>
              <p:cNvSpPr>
                <a:spLocks noChangeShapeType="1"/>
              </p:cNvSpPr>
              <p:nvPr>
                <p:custDataLst>
                  <p:tags r:id="rId86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2024"/>
              <p:cNvSpPr>
                <a:spLocks noChangeShapeType="1"/>
              </p:cNvSpPr>
              <p:nvPr>
                <p:custDataLst>
                  <p:tags r:id="rId87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2025"/>
              <p:cNvSpPr>
                <a:spLocks/>
              </p:cNvSpPr>
              <p:nvPr>
                <p:custDataLst>
                  <p:tags r:id="rId88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2026"/>
              <p:cNvSpPr>
                <a:spLocks/>
              </p:cNvSpPr>
              <p:nvPr>
                <p:custDataLst>
                  <p:tags r:id="rId89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2027"/>
              <p:cNvSpPr>
                <a:spLocks noChangeArrowheads="1"/>
              </p:cNvSpPr>
              <p:nvPr>
                <p:custDataLst>
                  <p:tags r:id="rId90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94" name="Rectangle 2028"/>
              <p:cNvSpPr>
                <a:spLocks noChangeArrowheads="1"/>
              </p:cNvSpPr>
              <p:nvPr>
                <p:custDataLst>
                  <p:tags r:id="rId91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95" name="Rectangle 2029"/>
              <p:cNvSpPr>
                <a:spLocks noChangeArrowheads="1"/>
              </p:cNvSpPr>
              <p:nvPr>
                <p:custDataLst>
                  <p:tags r:id="rId92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96" name="Rectangle 2030"/>
              <p:cNvSpPr>
                <a:spLocks noChangeArrowheads="1"/>
              </p:cNvSpPr>
              <p:nvPr>
                <p:custDataLst>
                  <p:tags r:id="rId93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97" name="Rectangle 2031"/>
              <p:cNvSpPr>
                <a:spLocks noChangeArrowheads="1"/>
              </p:cNvSpPr>
              <p:nvPr>
                <p:custDataLst>
                  <p:tags r:id="rId94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98" name="Rectangle 2032"/>
              <p:cNvSpPr>
                <a:spLocks noChangeArrowheads="1"/>
              </p:cNvSpPr>
              <p:nvPr>
                <p:custDataLst>
                  <p:tags r:id="rId95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99" name="Rectangle 2033"/>
              <p:cNvSpPr>
                <a:spLocks noChangeArrowheads="1"/>
              </p:cNvSpPr>
              <p:nvPr>
                <p:custDataLst>
                  <p:tags r:id="rId96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00" name="Rectangle 2034"/>
              <p:cNvSpPr>
                <a:spLocks noChangeArrowheads="1"/>
              </p:cNvSpPr>
              <p:nvPr>
                <p:custDataLst>
                  <p:tags r:id="rId97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01" name="Line 2035"/>
              <p:cNvSpPr>
                <a:spLocks noChangeShapeType="1"/>
              </p:cNvSpPr>
              <p:nvPr>
                <p:custDataLst>
                  <p:tags r:id="rId98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2036"/>
              <p:cNvSpPr>
                <a:spLocks noChangeShapeType="1"/>
              </p:cNvSpPr>
              <p:nvPr>
                <p:custDataLst>
                  <p:tags r:id="rId99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2037"/>
              <p:cNvSpPr>
                <a:spLocks noChangeShapeType="1"/>
              </p:cNvSpPr>
              <p:nvPr>
                <p:custDataLst>
                  <p:tags r:id="rId100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2038"/>
              <p:cNvSpPr>
                <a:spLocks noChangeShapeType="1"/>
              </p:cNvSpPr>
              <p:nvPr>
                <p:custDataLst>
                  <p:tags r:id="rId101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2039"/>
              <p:cNvSpPr>
                <a:spLocks noChangeShapeType="1"/>
              </p:cNvSpPr>
              <p:nvPr>
                <p:custDataLst>
                  <p:tags r:id="rId102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2040"/>
              <p:cNvSpPr>
                <a:spLocks noChangeShapeType="1"/>
              </p:cNvSpPr>
              <p:nvPr>
                <p:custDataLst>
                  <p:tags r:id="rId103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2041"/>
              <p:cNvSpPr>
                <a:spLocks noChangeShapeType="1"/>
              </p:cNvSpPr>
              <p:nvPr>
                <p:custDataLst>
                  <p:tags r:id="rId104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2042"/>
              <p:cNvSpPr>
                <a:spLocks noChangeShapeType="1"/>
              </p:cNvSpPr>
              <p:nvPr>
                <p:custDataLst>
                  <p:tags r:id="rId105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2043"/>
              <p:cNvSpPr>
                <a:spLocks noChangeShapeType="1"/>
              </p:cNvSpPr>
              <p:nvPr>
                <p:custDataLst>
                  <p:tags r:id="rId106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2044"/>
              <p:cNvSpPr>
                <a:spLocks noChangeShapeType="1"/>
              </p:cNvSpPr>
              <p:nvPr>
                <p:custDataLst>
                  <p:tags r:id="rId107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Rectangle 2045"/>
              <p:cNvSpPr>
                <a:spLocks noChangeArrowheads="1"/>
              </p:cNvSpPr>
              <p:nvPr>
                <p:custDataLst>
                  <p:tags r:id="rId108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12" name="Rectangle 2046"/>
              <p:cNvSpPr>
                <a:spLocks noChangeArrowheads="1"/>
              </p:cNvSpPr>
              <p:nvPr>
                <p:custDataLst>
                  <p:tags r:id="rId109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13" name="Rectangle 2047"/>
              <p:cNvSpPr>
                <a:spLocks noChangeArrowheads="1"/>
              </p:cNvSpPr>
              <p:nvPr>
                <p:custDataLst>
                  <p:tags r:id="rId110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14" name="Rectangle 2048"/>
              <p:cNvSpPr>
                <a:spLocks noChangeArrowheads="1"/>
              </p:cNvSpPr>
              <p:nvPr>
                <p:custDataLst>
                  <p:tags r:id="rId111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115" name="Freeform 2049"/>
              <p:cNvSpPr>
                <a:spLocks/>
              </p:cNvSpPr>
              <p:nvPr>
                <p:custDataLst>
                  <p:tags r:id="rId112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2050"/>
              <p:cNvSpPr>
                <a:spLocks/>
              </p:cNvSpPr>
              <p:nvPr>
                <p:custDataLst>
                  <p:tags r:id="rId113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2051"/>
              <p:cNvSpPr>
                <a:spLocks/>
              </p:cNvSpPr>
              <p:nvPr>
                <p:custDataLst>
                  <p:tags r:id="rId114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2052"/>
              <p:cNvSpPr>
                <a:spLocks/>
              </p:cNvSpPr>
              <p:nvPr>
                <p:custDataLst>
                  <p:tags r:id="rId115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2053"/>
              <p:cNvSpPr>
                <a:spLocks/>
              </p:cNvSpPr>
              <p:nvPr>
                <p:custDataLst>
                  <p:tags r:id="rId116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2054"/>
              <p:cNvSpPr>
                <a:spLocks/>
              </p:cNvSpPr>
              <p:nvPr>
                <p:custDataLst>
                  <p:tags r:id="rId117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2055"/>
              <p:cNvSpPr>
                <a:spLocks noChangeShapeType="1"/>
              </p:cNvSpPr>
              <p:nvPr>
                <p:custDataLst>
                  <p:tags r:id="rId118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Line 2056"/>
              <p:cNvSpPr>
                <a:spLocks noChangeShapeType="1"/>
              </p:cNvSpPr>
              <p:nvPr>
                <p:custDataLst>
                  <p:tags r:id="rId119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2057"/>
              <p:cNvSpPr>
                <a:spLocks noChangeShapeType="1"/>
              </p:cNvSpPr>
              <p:nvPr>
                <p:custDataLst>
                  <p:tags r:id="rId120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2058"/>
              <p:cNvSpPr>
                <a:spLocks noChangeShapeType="1"/>
              </p:cNvSpPr>
              <p:nvPr>
                <p:custDataLst>
                  <p:tags r:id="rId121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2059"/>
              <p:cNvSpPr>
                <a:spLocks noChangeShapeType="1"/>
              </p:cNvSpPr>
              <p:nvPr>
                <p:custDataLst>
                  <p:tags r:id="rId122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2060"/>
              <p:cNvSpPr>
                <a:spLocks noChangeShapeType="1"/>
              </p:cNvSpPr>
              <p:nvPr>
                <p:custDataLst>
                  <p:tags r:id="rId123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Rectangle 2061"/>
              <p:cNvSpPr>
                <a:spLocks noChangeArrowheads="1"/>
              </p:cNvSpPr>
              <p:nvPr>
                <p:custDataLst>
                  <p:tags r:id="rId124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28" name="Rectangle 2062"/>
              <p:cNvSpPr>
                <a:spLocks noChangeArrowheads="1"/>
              </p:cNvSpPr>
              <p:nvPr>
                <p:custDataLst>
                  <p:tags r:id="rId125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129" name="Line 2063"/>
              <p:cNvSpPr>
                <a:spLocks noChangeShapeType="1"/>
              </p:cNvSpPr>
              <p:nvPr>
                <p:custDataLst>
                  <p:tags r:id="rId126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Rectangle 2064"/>
              <p:cNvSpPr>
                <a:spLocks noChangeArrowheads="1"/>
              </p:cNvSpPr>
              <p:nvPr>
                <p:custDataLst>
                  <p:tags r:id="rId127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31" name="Rectangle 2065"/>
              <p:cNvSpPr>
                <a:spLocks noChangeArrowheads="1"/>
              </p:cNvSpPr>
              <p:nvPr>
                <p:custDataLst>
                  <p:tags r:id="rId128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32" name="Rectangle 2066"/>
              <p:cNvSpPr>
                <a:spLocks noChangeArrowheads="1"/>
              </p:cNvSpPr>
              <p:nvPr>
                <p:custDataLst>
                  <p:tags r:id="rId129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33" name="Rectangle 2067"/>
              <p:cNvSpPr>
                <a:spLocks noChangeArrowheads="1"/>
              </p:cNvSpPr>
              <p:nvPr>
                <p:custDataLst>
                  <p:tags r:id="rId130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34" name="Line 2068"/>
              <p:cNvSpPr>
                <a:spLocks noChangeShapeType="1"/>
              </p:cNvSpPr>
              <p:nvPr>
                <p:custDataLst>
                  <p:tags r:id="rId131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2069"/>
              <p:cNvSpPr>
                <a:spLocks noChangeShapeType="1"/>
              </p:cNvSpPr>
              <p:nvPr>
                <p:custDataLst>
                  <p:tags r:id="rId132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2070"/>
              <p:cNvSpPr>
                <a:spLocks noChangeShapeType="1"/>
              </p:cNvSpPr>
              <p:nvPr>
                <p:custDataLst>
                  <p:tags r:id="rId133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2071"/>
              <p:cNvSpPr>
                <a:spLocks noChangeShapeType="1"/>
              </p:cNvSpPr>
              <p:nvPr>
                <p:custDataLst>
                  <p:tags r:id="rId134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Rectangle 2072"/>
              <p:cNvSpPr>
                <a:spLocks noChangeArrowheads="1"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39" name="Rectangle 2073"/>
              <p:cNvSpPr>
                <a:spLocks noChangeArrowheads="1"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40" name="Rectangle 2074"/>
              <p:cNvSpPr>
                <a:spLocks noChangeArrowheads="1"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41" name="Rectangle 2075"/>
              <p:cNvSpPr>
                <a:spLocks noChangeArrowheads="1"/>
              </p:cNvSpPr>
              <p:nvPr>
                <p:custDataLst>
                  <p:tags r:id="rId138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42" name="Rectangle 2076"/>
              <p:cNvSpPr>
                <a:spLocks noChangeArrowheads="1"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43" name="Rectangle 2077"/>
              <p:cNvSpPr>
                <a:spLocks noChangeArrowheads="1"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44" name="Rectangle 2078"/>
              <p:cNvSpPr>
                <a:spLocks noChangeArrowheads="1"/>
              </p:cNvSpPr>
              <p:nvPr>
                <p:custDataLst>
                  <p:tags r:id="rId141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45" name="Rectangle 2079"/>
              <p:cNvSpPr>
                <a:spLocks noChangeArrowheads="1"/>
              </p:cNvSpPr>
              <p:nvPr>
                <p:custDataLst>
                  <p:tags r:id="rId142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46" name="Rectangle 2080"/>
              <p:cNvSpPr>
                <a:spLocks noChangeArrowheads="1"/>
              </p:cNvSpPr>
              <p:nvPr>
                <p:custDataLst>
                  <p:tags r:id="rId143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47" name="Rectangle 2081"/>
              <p:cNvSpPr>
                <a:spLocks noChangeArrowheads="1"/>
              </p:cNvSpPr>
              <p:nvPr>
                <p:custDataLst>
                  <p:tags r:id="rId144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48" name="Rectangle 2082"/>
              <p:cNvSpPr>
                <a:spLocks noChangeArrowheads="1"/>
              </p:cNvSpPr>
              <p:nvPr>
                <p:custDataLst>
                  <p:tags r:id="rId145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49" name="Rectangle 2083"/>
              <p:cNvSpPr>
                <a:spLocks noChangeArrowheads="1"/>
              </p:cNvSpPr>
              <p:nvPr>
                <p:custDataLst>
                  <p:tags r:id="rId146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50" name="Rectangle 2084"/>
              <p:cNvSpPr>
                <a:spLocks noChangeArrowheads="1"/>
              </p:cNvSpPr>
              <p:nvPr>
                <p:custDataLst>
                  <p:tags r:id="rId147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 dirty="0">
                    <a:solidFill>
                      <a:srgbClr val="000000"/>
                    </a:solidFill>
                  </a:rPr>
                  <a:t>A</a:t>
                </a:r>
                <a:endParaRPr lang="de-DE" altLang="en-US" sz="600" dirty="0"/>
              </a:p>
            </p:txBody>
          </p:sp>
          <p:sp>
            <p:nvSpPr>
              <p:cNvPr id="151" name="Rectangle 2085"/>
              <p:cNvSpPr>
                <a:spLocks noChangeArrowheads="1"/>
              </p:cNvSpPr>
              <p:nvPr>
                <p:custDataLst>
                  <p:tags r:id="rId148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52" name="Rectangle 2086"/>
              <p:cNvSpPr>
                <a:spLocks noChangeArrowheads="1"/>
              </p:cNvSpPr>
              <p:nvPr>
                <p:custDataLst>
                  <p:tags r:id="rId149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53" name="Rectangle 2087"/>
              <p:cNvSpPr>
                <a:spLocks noChangeArrowheads="1"/>
              </p:cNvSpPr>
              <p:nvPr>
                <p:custDataLst>
                  <p:tags r:id="rId150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54" name="Rectangle 2088"/>
              <p:cNvSpPr>
                <a:spLocks noChangeArrowheads="1"/>
              </p:cNvSpPr>
              <p:nvPr>
                <p:custDataLst>
                  <p:tags r:id="rId151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55" name="Rectangle 2089"/>
              <p:cNvSpPr>
                <a:spLocks noChangeArrowheads="1"/>
              </p:cNvSpPr>
              <p:nvPr>
                <p:custDataLst>
                  <p:tags r:id="rId152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56" name="Rectangle 2090"/>
              <p:cNvSpPr>
                <a:spLocks noChangeArrowheads="1"/>
              </p:cNvSpPr>
              <p:nvPr>
                <p:custDataLst>
                  <p:tags r:id="rId153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57" name="Rectangle 2091"/>
              <p:cNvSpPr>
                <a:spLocks noChangeArrowheads="1"/>
              </p:cNvSpPr>
              <p:nvPr>
                <p:custDataLst>
                  <p:tags r:id="rId154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58" name="Rectangle 2092"/>
              <p:cNvSpPr>
                <a:spLocks noChangeArrowheads="1"/>
              </p:cNvSpPr>
              <p:nvPr>
                <p:custDataLst>
                  <p:tags r:id="rId155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59" name="Rectangle 2093"/>
              <p:cNvSpPr>
                <a:spLocks noChangeArrowheads="1"/>
              </p:cNvSpPr>
              <p:nvPr>
                <p:custDataLst>
                  <p:tags r:id="rId156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60" name="Rectangle 2094"/>
              <p:cNvSpPr>
                <a:spLocks noChangeArrowheads="1"/>
              </p:cNvSpPr>
              <p:nvPr>
                <p:custDataLst>
                  <p:tags r:id="rId157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61" name="Rectangle 2095"/>
              <p:cNvSpPr>
                <a:spLocks noChangeArrowheads="1"/>
              </p:cNvSpPr>
              <p:nvPr>
                <p:custDataLst>
                  <p:tags r:id="rId158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62" name="Rectangle 2096"/>
              <p:cNvSpPr>
                <a:spLocks noChangeArrowheads="1"/>
              </p:cNvSpPr>
              <p:nvPr>
                <p:custDataLst>
                  <p:tags r:id="rId159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63" name="Rectangle 2097"/>
              <p:cNvSpPr>
                <a:spLocks noChangeArrowheads="1"/>
              </p:cNvSpPr>
              <p:nvPr>
                <p:custDataLst>
                  <p:tags r:id="rId160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164" name="Line 2098"/>
              <p:cNvSpPr>
                <a:spLocks noChangeShapeType="1"/>
              </p:cNvSpPr>
              <p:nvPr>
                <p:custDataLst>
                  <p:tags r:id="rId161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2099"/>
              <p:cNvSpPr>
                <a:spLocks noChangeShapeType="1"/>
              </p:cNvSpPr>
              <p:nvPr>
                <p:custDataLst>
                  <p:tags r:id="rId162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Line 2100"/>
              <p:cNvSpPr>
                <a:spLocks noChangeShapeType="1"/>
              </p:cNvSpPr>
              <p:nvPr>
                <p:custDataLst>
                  <p:tags r:id="rId163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2101"/>
              <p:cNvSpPr>
                <a:spLocks noChangeShapeType="1"/>
              </p:cNvSpPr>
              <p:nvPr>
                <p:custDataLst>
                  <p:tags r:id="rId164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2102"/>
              <p:cNvSpPr>
                <a:spLocks noChangeShapeType="1"/>
              </p:cNvSpPr>
              <p:nvPr>
                <p:custDataLst>
                  <p:tags r:id="rId165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2103"/>
              <p:cNvSpPr>
                <a:spLocks noChangeShapeType="1"/>
              </p:cNvSpPr>
              <p:nvPr>
                <p:custDataLst>
                  <p:tags r:id="rId166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2104"/>
              <p:cNvSpPr>
                <a:spLocks noChangeShapeType="1"/>
              </p:cNvSpPr>
              <p:nvPr>
                <p:custDataLst>
                  <p:tags r:id="rId167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2105"/>
              <p:cNvSpPr>
                <a:spLocks noChangeShapeType="1"/>
              </p:cNvSpPr>
              <p:nvPr>
                <p:custDataLst>
                  <p:tags r:id="rId168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2106"/>
              <p:cNvSpPr>
                <a:spLocks noChangeShapeType="1"/>
              </p:cNvSpPr>
              <p:nvPr>
                <p:custDataLst>
                  <p:tags r:id="rId169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2107"/>
              <p:cNvSpPr>
                <a:spLocks noChangeShapeType="1"/>
              </p:cNvSpPr>
              <p:nvPr>
                <p:custDataLst>
                  <p:tags r:id="rId170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2108"/>
              <p:cNvSpPr>
                <a:spLocks noChangeShapeType="1"/>
              </p:cNvSpPr>
              <p:nvPr>
                <p:custDataLst>
                  <p:tags r:id="rId171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2109"/>
              <p:cNvSpPr>
                <a:spLocks noChangeShapeType="1"/>
              </p:cNvSpPr>
              <p:nvPr>
                <p:custDataLst>
                  <p:tags r:id="rId172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2110"/>
              <p:cNvSpPr>
                <a:spLocks noChangeShapeType="1"/>
              </p:cNvSpPr>
              <p:nvPr>
                <p:custDataLst>
                  <p:tags r:id="rId173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2111"/>
              <p:cNvSpPr>
                <a:spLocks noChangeShapeType="1"/>
              </p:cNvSpPr>
              <p:nvPr>
                <p:custDataLst>
                  <p:tags r:id="rId174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2112"/>
              <p:cNvSpPr>
                <a:spLocks noChangeShapeType="1"/>
              </p:cNvSpPr>
              <p:nvPr>
                <p:custDataLst>
                  <p:tags r:id="rId175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2113"/>
              <p:cNvSpPr>
                <a:spLocks noChangeShapeType="1"/>
              </p:cNvSpPr>
              <p:nvPr>
                <p:custDataLst>
                  <p:tags r:id="rId176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2114"/>
              <p:cNvSpPr>
                <a:spLocks noChangeShapeType="1"/>
              </p:cNvSpPr>
              <p:nvPr>
                <p:custDataLst>
                  <p:tags r:id="rId177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2115"/>
              <p:cNvSpPr>
                <a:spLocks noChangeShapeType="1"/>
              </p:cNvSpPr>
              <p:nvPr>
                <p:custDataLst>
                  <p:tags r:id="rId178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Line 2116"/>
              <p:cNvSpPr>
                <a:spLocks noChangeShapeType="1"/>
              </p:cNvSpPr>
              <p:nvPr>
                <p:custDataLst>
                  <p:tags r:id="rId179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2117"/>
              <p:cNvSpPr>
                <a:spLocks noChangeShapeType="1"/>
              </p:cNvSpPr>
              <p:nvPr>
                <p:custDataLst>
                  <p:tags r:id="rId180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2118"/>
              <p:cNvSpPr>
                <a:spLocks noChangeShapeType="1"/>
              </p:cNvSpPr>
              <p:nvPr>
                <p:custDataLst>
                  <p:tags r:id="rId181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Line 2119"/>
              <p:cNvSpPr>
                <a:spLocks noChangeShapeType="1"/>
              </p:cNvSpPr>
              <p:nvPr>
                <p:custDataLst>
                  <p:tags r:id="rId182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2120"/>
              <p:cNvSpPr>
                <a:spLocks noChangeShapeType="1"/>
              </p:cNvSpPr>
              <p:nvPr>
                <p:custDataLst>
                  <p:tags r:id="rId183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2121"/>
              <p:cNvSpPr>
                <a:spLocks noChangeShapeType="1"/>
              </p:cNvSpPr>
              <p:nvPr>
                <p:custDataLst>
                  <p:tags r:id="rId184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2122"/>
              <p:cNvSpPr>
                <a:spLocks noChangeShapeType="1"/>
              </p:cNvSpPr>
              <p:nvPr>
                <p:custDataLst>
                  <p:tags r:id="rId185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2123"/>
              <p:cNvSpPr>
                <a:spLocks noChangeShapeType="1"/>
              </p:cNvSpPr>
              <p:nvPr>
                <p:custDataLst>
                  <p:tags r:id="rId186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2124"/>
              <p:cNvSpPr>
                <a:spLocks noChangeShapeType="1"/>
              </p:cNvSpPr>
              <p:nvPr>
                <p:custDataLst>
                  <p:tags r:id="rId187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2125"/>
              <p:cNvSpPr>
                <a:spLocks noChangeShapeType="1"/>
              </p:cNvSpPr>
              <p:nvPr>
                <p:custDataLst>
                  <p:tags r:id="rId188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2126"/>
              <p:cNvSpPr>
                <a:spLocks noChangeShapeType="1"/>
              </p:cNvSpPr>
              <p:nvPr>
                <p:custDataLst>
                  <p:tags r:id="rId189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Line 2127"/>
              <p:cNvSpPr>
                <a:spLocks noChangeShapeType="1"/>
              </p:cNvSpPr>
              <p:nvPr>
                <p:custDataLst>
                  <p:tags r:id="rId190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Line 2128"/>
              <p:cNvSpPr>
                <a:spLocks noChangeShapeType="1"/>
              </p:cNvSpPr>
              <p:nvPr>
                <p:custDataLst>
                  <p:tags r:id="rId191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2129"/>
              <p:cNvSpPr>
                <a:spLocks noChangeShapeType="1"/>
              </p:cNvSpPr>
              <p:nvPr>
                <p:custDataLst>
                  <p:tags r:id="rId192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2130"/>
              <p:cNvSpPr>
                <a:spLocks noChangeShapeType="1"/>
              </p:cNvSpPr>
              <p:nvPr>
                <p:custDataLst>
                  <p:tags r:id="rId193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2131"/>
              <p:cNvSpPr>
                <a:spLocks noChangeShapeType="1"/>
              </p:cNvSpPr>
              <p:nvPr>
                <p:custDataLst>
                  <p:tags r:id="rId194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2132"/>
              <p:cNvSpPr>
                <a:spLocks noChangeShapeType="1"/>
              </p:cNvSpPr>
              <p:nvPr>
                <p:custDataLst>
                  <p:tags r:id="rId195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2133"/>
              <p:cNvSpPr>
                <a:spLocks noChangeShapeType="1"/>
              </p:cNvSpPr>
              <p:nvPr>
                <p:custDataLst>
                  <p:tags r:id="rId196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2134"/>
              <p:cNvSpPr>
                <a:spLocks noChangeShapeType="1"/>
              </p:cNvSpPr>
              <p:nvPr>
                <p:custDataLst>
                  <p:tags r:id="rId197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Line 2135"/>
              <p:cNvSpPr>
                <a:spLocks noChangeShapeType="1"/>
              </p:cNvSpPr>
              <p:nvPr>
                <p:custDataLst>
                  <p:tags r:id="rId198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" name="Line 2136"/>
              <p:cNvSpPr>
                <a:spLocks noChangeShapeType="1"/>
              </p:cNvSpPr>
              <p:nvPr>
                <p:custDataLst>
                  <p:tags r:id="rId199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" name="Line 2137"/>
              <p:cNvSpPr>
                <a:spLocks noChangeShapeType="1"/>
              </p:cNvSpPr>
              <p:nvPr>
                <p:custDataLst>
                  <p:tags r:id="rId200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2138"/>
              <p:cNvSpPr>
                <a:spLocks noChangeShapeType="1"/>
              </p:cNvSpPr>
              <p:nvPr>
                <p:custDataLst>
                  <p:tags r:id="rId201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Line 2139"/>
              <p:cNvSpPr>
                <a:spLocks noChangeShapeType="1"/>
              </p:cNvSpPr>
              <p:nvPr>
                <p:custDataLst>
                  <p:tags r:id="rId202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" name="Line 2140"/>
              <p:cNvSpPr>
                <a:spLocks noChangeShapeType="1"/>
              </p:cNvSpPr>
              <p:nvPr>
                <p:custDataLst>
                  <p:tags r:id="rId203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" name="Line 2141"/>
              <p:cNvSpPr>
                <a:spLocks noChangeShapeType="1"/>
              </p:cNvSpPr>
              <p:nvPr>
                <p:custDataLst>
                  <p:tags r:id="rId204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Line 2142"/>
              <p:cNvSpPr>
                <a:spLocks noChangeShapeType="1"/>
              </p:cNvSpPr>
              <p:nvPr>
                <p:custDataLst>
                  <p:tags r:id="rId205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2143"/>
              <p:cNvSpPr>
                <a:spLocks noChangeShapeType="1"/>
              </p:cNvSpPr>
              <p:nvPr>
                <p:custDataLst>
                  <p:tags r:id="rId206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2144"/>
              <p:cNvSpPr>
                <a:spLocks noChangeShapeType="1"/>
              </p:cNvSpPr>
              <p:nvPr>
                <p:custDataLst>
                  <p:tags r:id="rId207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2145"/>
              <p:cNvSpPr>
                <a:spLocks noChangeShapeType="1"/>
              </p:cNvSpPr>
              <p:nvPr>
                <p:custDataLst>
                  <p:tags r:id="rId208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2146"/>
              <p:cNvSpPr>
                <a:spLocks noChangeShapeType="1"/>
              </p:cNvSpPr>
              <p:nvPr>
                <p:custDataLst>
                  <p:tags r:id="rId209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2147"/>
              <p:cNvSpPr>
                <a:spLocks noChangeShapeType="1"/>
              </p:cNvSpPr>
              <p:nvPr>
                <p:custDataLst>
                  <p:tags r:id="rId210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" name="Line 2148"/>
              <p:cNvSpPr>
                <a:spLocks noChangeShapeType="1"/>
              </p:cNvSpPr>
              <p:nvPr>
                <p:custDataLst>
                  <p:tags r:id="rId211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" name="Line 2149"/>
              <p:cNvSpPr>
                <a:spLocks noChangeShapeType="1"/>
              </p:cNvSpPr>
              <p:nvPr>
                <p:custDataLst>
                  <p:tags r:id="rId212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2150"/>
              <p:cNvSpPr>
                <a:spLocks noChangeShapeType="1"/>
              </p:cNvSpPr>
              <p:nvPr>
                <p:custDataLst>
                  <p:tags r:id="rId213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Line 2151"/>
              <p:cNvSpPr>
                <a:spLocks noChangeShapeType="1"/>
              </p:cNvSpPr>
              <p:nvPr>
                <p:custDataLst>
                  <p:tags r:id="rId214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Line 2152"/>
              <p:cNvSpPr>
                <a:spLocks noChangeShapeType="1"/>
              </p:cNvSpPr>
              <p:nvPr>
                <p:custDataLst>
                  <p:tags r:id="rId215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2153"/>
              <p:cNvSpPr>
                <a:spLocks noChangeShapeType="1"/>
              </p:cNvSpPr>
              <p:nvPr>
                <p:custDataLst>
                  <p:tags r:id="rId216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2154"/>
              <p:cNvSpPr>
                <a:spLocks noChangeShapeType="1"/>
              </p:cNvSpPr>
              <p:nvPr>
                <p:custDataLst>
                  <p:tags r:id="rId217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" name="Line 2155"/>
              <p:cNvSpPr>
                <a:spLocks noChangeShapeType="1"/>
              </p:cNvSpPr>
              <p:nvPr>
                <p:custDataLst>
                  <p:tags r:id="rId218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2156"/>
              <p:cNvSpPr>
                <a:spLocks noChangeShapeType="1"/>
              </p:cNvSpPr>
              <p:nvPr>
                <p:custDataLst>
                  <p:tags r:id="rId219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2157"/>
              <p:cNvSpPr>
                <a:spLocks noChangeShapeType="1"/>
              </p:cNvSpPr>
              <p:nvPr>
                <p:custDataLst>
                  <p:tags r:id="rId220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2158"/>
              <p:cNvSpPr>
                <a:spLocks noChangeShapeType="1"/>
              </p:cNvSpPr>
              <p:nvPr>
                <p:custDataLst>
                  <p:tags r:id="rId221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2159"/>
              <p:cNvSpPr>
                <a:spLocks noChangeShapeType="1"/>
              </p:cNvSpPr>
              <p:nvPr>
                <p:custDataLst>
                  <p:tags r:id="rId222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2160"/>
              <p:cNvSpPr>
                <a:spLocks noChangeShapeType="1"/>
              </p:cNvSpPr>
              <p:nvPr>
                <p:custDataLst>
                  <p:tags r:id="rId223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2161"/>
              <p:cNvSpPr>
                <a:spLocks noChangeShapeType="1"/>
              </p:cNvSpPr>
              <p:nvPr>
                <p:custDataLst>
                  <p:tags r:id="rId224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2162"/>
              <p:cNvSpPr>
                <a:spLocks noChangeShapeType="1"/>
              </p:cNvSpPr>
              <p:nvPr>
                <p:custDataLst>
                  <p:tags r:id="rId225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2163"/>
              <p:cNvSpPr>
                <a:spLocks noChangeShapeType="1"/>
              </p:cNvSpPr>
              <p:nvPr>
                <p:custDataLst>
                  <p:tags r:id="rId226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2164"/>
              <p:cNvSpPr>
                <a:spLocks noChangeShapeType="1"/>
              </p:cNvSpPr>
              <p:nvPr>
                <p:custDataLst>
                  <p:tags r:id="rId227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2165"/>
              <p:cNvSpPr>
                <a:spLocks noChangeShapeType="1"/>
              </p:cNvSpPr>
              <p:nvPr>
                <p:custDataLst>
                  <p:tags r:id="rId228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Line 2166"/>
              <p:cNvSpPr>
                <a:spLocks noChangeShapeType="1"/>
              </p:cNvSpPr>
              <p:nvPr>
                <p:custDataLst>
                  <p:tags r:id="rId229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Line 2167"/>
              <p:cNvSpPr>
                <a:spLocks noChangeShapeType="1"/>
              </p:cNvSpPr>
              <p:nvPr>
                <p:custDataLst>
                  <p:tags r:id="rId230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2168"/>
              <p:cNvSpPr>
                <a:spLocks noChangeShapeType="1"/>
              </p:cNvSpPr>
              <p:nvPr>
                <p:custDataLst>
                  <p:tags r:id="rId231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Line 2169"/>
              <p:cNvSpPr>
                <a:spLocks noChangeShapeType="1"/>
              </p:cNvSpPr>
              <p:nvPr>
                <p:custDataLst>
                  <p:tags r:id="rId232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2170"/>
              <p:cNvSpPr>
                <a:spLocks noChangeShapeType="1"/>
              </p:cNvSpPr>
              <p:nvPr>
                <p:custDataLst>
                  <p:tags r:id="rId233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Line 2171"/>
              <p:cNvSpPr>
                <a:spLocks noChangeShapeType="1"/>
              </p:cNvSpPr>
              <p:nvPr>
                <p:custDataLst>
                  <p:tags r:id="rId234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2172"/>
              <p:cNvSpPr>
                <a:spLocks noChangeShapeType="1"/>
              </p:cNvSpPr>
              <p:nvPr>
                <p:custDataLst>
                  <p:tags r:id="rId235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Line 2173"/>
              <p:cNvSpPr>
                <a:spLocks noChangeShapeType="1"/>
              </p:cNvSpPr>
              <p:nvPr>
                <p:custDataLst>
                  <p:tags r:id="rId236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Line 2174"/>
              <p:cNvSpPr>
                <a:spLocks noChangeShapeType="1"/>
              </p:cNvSpPr>
              <p:nvPr>
                <p:custDataLst>
                  <p:tags r:id="rId237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" name="Line 2175"/>
              <p:cNvSpPr>
                <a:spLocks noChangeShapeType="1"/>
              </p:cNvSpPr>
              <p:nvPr>
                <p:custDataLst>
                  <p:tags r:id="rId238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Line 2176"/>
              <p:cNvSpPr>
                <a:spLocks noChangeShapeType="1"/>
              </p:cNvSpPr>
              <p:nvPr>
                <p:custDataLst>
                  <p:tags r:id="rId239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Line 2177"/>
              <p:cNvSpPr>
                <a:spLocks noChangeShapeType="1"/>
              </p:cNvSpPr>
              <p:nvPr>
                <p:custDataLst>
                  <p:tags r:id="rId240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2178"/>
              <p:cNvSpPr>
                <a:spLocks noChangeShapeType="1"/>
              </p:cNvSpPr>
              <p:nvPr>
                <p:custDataLst>
                  <p:tags r:id="rId241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" name="Line 2179"/>
              <p:cNvSpPr>
                <a:spLocks noChangeShapeType="1"/>
              </p:cNvSpPr>
              <p:nvPr>
                <p:custDataLst>
                  <p:tags r:id="rId242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" name="Line 2180"/>
              <p:cNvSpPr>
                <a:spLocks noChangeShapeType="1"/>
              </p:cNvSpPr>
              <p:nvPr>
                <p:custDataLst>
                  <p:tags r:id="rId243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Line 2181"/>
              <p:cNvSpPr>
                <a:spLocks noChangeShapeType="1"/>
              </p:cNvSpPr>
              <p:nvPr>
                <p:custDataLst>
                  <p:tags r:id="rId244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Line 2182"/>
              <p:cNvSpPr>
                <a:spLocks noChangeShapeType="1"/>
              </p:cNvSpPr>
              <p:nvPr>
                <p:custDataLst>
                  <p:tags r:id="rId245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Line 2183"/>
              <p:cNvSpPr>
                <a:spLocks noChangeShapeType="1"/>
              </p:cNvSpPr>
              <p:nvPr>
                <p:custDataLst>
                  <p:tags r:id="rId246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Line 2184"/>
              <p:cNvSpPr>
                <a:spLocks noChangeShapeType="1"/>
              </p:cNvSpPr>
              <p:nvPr>
                <p:custDataLst>
                  <p:tags r:id="rId247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Line 2185"/>
              <p:cNvSpPr>
                <a:spLocks noChangeShapeType="1"/>
              </p:cNvSpPr>
              <p:nvPr>
                <p:custDataLst>
                  <p:tags r:id="rId248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2186"/>
              <p:cNvSpPr>
                <a:spLocks/>
              </p:cNvSpPr>
              <p:nvPr>
                <p:custDataLst>
                  <p:tags r:id="rId249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2187"/>
              <p:cNvSpPr>
                <a:spLocks/>
              </p:cNvSpPr>
              <p:nvPr>
                <p:custDataLst>
                  <p:tags r:id="rId250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Line 2188"/>
              <p:cNvSpPr>
                <a:spLocks noChangeShapeType="1"/>
              </p:cNvSpPr>
              <p:nvPr>
                <p:custDataLst>
                  <p:tags r:id="rId251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Line 2189"/>
              <p:cNvSpPr>
                <a:spLocks noChangeShapeType="1"/>
              </p:cNvSpPr>
              <p:nvPr>
                <p:custDataLst>
                  <p:tags r:id="rId252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Line 2190"/>
              <p:cNvSpPr>
                <a:spLocks noChangeShapeType="1"/>
              </p:cNvSpPr>
              <p:nvPr>
                <p:custDataLst>
                  <p:tags r:id="rId253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Line 2191"/>
              <p:cNvSpPr>
                <a:spLocks noChangeShapeType="1"/>
              </p:cNvSpPr>
              <p:nvPr>
                <p:custDataLst>
                  <p:tags r:id="rId254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Line 2192"/>
              <p:cNvSpPr>
                <a:spLocks noChangeShapeType="1"/>
              </p:cNvSpPr>
              <p:nvPr>
                <p:custDataLst>
                  <p:tags r:id="rId255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Line 2193"/>
              <p:cNvSpPr>
                <a:spLocks noChangeShapeType="1"/>
              </p:cNvSpPr>
              <p:nvPr>
                <p:custDataLst>
                  <p:tags r:id="rId256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Line 2194"/>
              <p:cNvSpPr>
                <a:spLocks noChangeShapeType="1"/>
              </p:cNvSpPr>
              <p:nvPr>
                <p:custDataLst>
                  <p:tags r:id="rId257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Line 2195"/>
              <p:cNvSpPr>
                <a:spLocks noChangeShapeType="1"/>
              </p:cNvSpPr>
              <p:nvPr>
                <p:custDataLst>
                  <p:tags r:id="rId258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Line 2196"/>
              <p:cNvSpPr>
                <a:spLocks noChangeShapeType="1"/>
              </p:cNvSpPr>
              <p:nvPr>
                <p:custDataLst>
                  <p:tags r:id="rId259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Line 2197"/>
              <p:cNvSpPr>
                <a:spLocks noChangeShapeType="1"/>
              </p:cNvSpPr>
              <p:nvPr>
                <p:custDataLst>
                  <p:tags r:id="rId260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Line 2198"/>
              <p:cNvSpPr>
                <a:spLocks noChangeShapeType="1"/>
              </p:cNvSpPr>
              <p:nvPr>
                <p:custDataLst>
                  <p:tags r:id="rId261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Line 2199"/>
              <p:cNvSpPr>
                <a:spLocks noChangeShapeType="1"/>
              </p:cNvSpPr>
              <p:nvPr>
                <p:custDataLst>
                  <p:tags r:id="rId262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Line 2200"/>
              <p:cNvSpPr>
                <a:spLocks noChangeShapeType="1"/>
              </p:cNvSpPr>
              <p:nvPr>
                <p:custDataLst>
                  <p:tags r:id="rId263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Line 2201"/>
              <p:cNvSpPr>
                <a:spLocks noChangeShapeType="1"/>
              </p:cNvSpPr>
              <p:nvPr>
                <p:custDataLst>
                  <p:tags r:id="rId264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Line 2202"/>
              <p:cNvSpPr>
                <a:spLocks noChangeShapeType="1"/>
              </p:cNvSpPr>
              <p:nvPr>
                <p:custDataLst>
                  <p:tags r:id="rId265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Line 2203"/>
              <p:cNvSpPr>
                <a:spLocks noChangeShapeType="1"/>
              </p:cNvSpPr>
              <p:nvPr>
                <p:custDataLst>
                  <p:tags r:id="rId266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Line 2204"/>
              <p:cNvSpPr>
                <a:spLocks noChangeShapeType="1"/>
              </p:cNvSpPr>
              <p:nvPr>
                <p:custDataLst>
                  <p:tags r:id="rId267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Line 2205"/>
              <p:cNvSpPr>
                <a:spLocks noChangeShapeType="1"/>
              </p:cNvSpPr>
              <p:nvPr>
                <p:custDataLst>
                  <p:tags r:id="rId268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Line 2206"/>
              <p:cNvSpPr>
                <a:spLocks noChangeShapeType="1"/>
              </p:cNvSpPr>
              <p:nvPr>
                <p:custDataLst>
                  <p:tags r:id="rId269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Line 2207"/>
              <p:cNvSpPr>
                <a:spLocks noChangeShapeType="1"/>
              </p:cNvSpPr>
              <p:nvPr>
                <p:custDataLst>
                  <p:tags r:id="rId270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2208"/>
              <p:cNvSpPr>
                <a:spLocks noChangeShapeType="1"/>
              </p:cNvSpPr>
              <p:nvPr>
                <p:custDataLst>
                  <p:tags r:id="rId271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2209"/>
              <p:cNvSpPr>
                <a:spLocks noChangeShapeType="1"/>
              </p:cNvSpPr>
              <p:nvPr>
                <p:custDataLst>
                  <p:tags r:id="rId272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2210"/>
              <p:cNvSpPr>
                <a:spLocks noChangeShapeType="1"/>
              </p:cNvSpPr>
              <p:nvPr>
                <p:custDataLst>
                  <p:tags r:id="rId273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2211"/>
              <p:cNvSpPr>
                <a:spLocks noChangeShapeType="1"/>
              </p:cNvSpPr>
              <p:nvPr>
                <p:custDataLst>
                  <p:tags r:id="rId274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2212"/>
              <p:cNvSpPr>
                <a:spLocks noChangeShapeType="1"/>
              </p:cNvSpPr>
              <p:nvPr>
                <p:custDataLst>
                  <p:tags r:id="rId275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Line 2213"/>
              <p:cNvSpPr>
                <a:spLocks noChangeShapeType="1"/>
              </p:cNvSpPr>
              <p:nvPr>
                <p:custDataLst>
                  <p:tags r:id="rId276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Line 2214"/>
              <p:cNvSpPr>
                <a:spLocks noChangeShapeType="1"/>
              </p:cNvSpPr>
              <p:nvPr>
                <p:custDataLst>
                  <p:tags r:id="rId277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Line 2215"/>
              <p:cNvSpPr>
                <a:spLocks noChangeShapeType="1"/>
              </p:cNvSpPr>
              <p:nvPr>
                <p:custDataLst>
                  <p:tags r:id="rId278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Line 2216"/>
              <p:cNvSpPr>
                <a:spLocks noChangeShapeType="1"/>
              </p:cNvSpPr>
              <p:nvPr>
                <p:custDataLst>
                  <p:tags r:id="rId279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Line 2217"/>
              <p:cNvSpPr>
                <a:spLocks noChangeShapeType="1"/>
              </p:cNvSpPr>
              <p:nvPr>
                <p:custDataLst>
                  <p:tags r:id="rId280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2218"/>
              <p:cNvSpPr>
                <a:spLocks noChangeShapeType="1"/>
              </p:cNvSpPr>
              <p:nvPr>
                <p:custDataLst>
                  <p:tags r:id="rId281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2219"/>
              <p:cNvSpPr>
                <a:spLocks noChangeShapeType="1"/>
              </p:cNvSpPr>
              <p:nvPr>
                <p:custDataLst>
                  <p:tags r:id="rId282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2220"/>
              <p:cNvSpPr>
                <a:spLocks noChangeShapeType="1"/>
              </p:cNvSpPr>
              <p:nvPr>
                <p:custDataLst>
                  <p:tags r:id="rId283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2221"/>
              <p:cNvSpPr>
                <a:spLocks noChangeShapeType="1"/>
              </p:cNvSpPr>
              <p:nvPr>
                <p:custDataLst>
                  <p:tags r:id="rId284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2222"/>
              <p:cNvSpPr>
                <a:spLocks noChangeShapeType="1"/>
              </p:cNvSpPr>
              <p:nvPr>
                <p:custDataLst>
                  <p:tags r:id="rId285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Line 2223"/>
              <p:cNvSpPr>
                <a:spLocks noChangeShapeType="1"/>
              </p:cNvSpPr>
              <p:nvPr>
                <p:custDataLst>
                  <p:tags r:id="rId286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2224"/>
              <p:cNvSpPr>
                <a:spLocks noChangeShapeType="1"/>
              </p:cNvSpPr>
              <p:nvPr>
                <p:custDataLst>
                  <p:tags r:id="rId287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2225"/>
              <p:cNvSpPr>
                <a:spLocks noChangeShapeType="1"/>
              </p:cNvSpPr>
              <p:nvPr>
                <p:custDataLst>
                  <p:tags r:id="rId288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2226"/>
              <p:cNvSpPr>
                <a:spLocks noChangeShapeType="1"/>
              </p:cNvSpPr>
              <p:nvPr>
                <p:custDataLst>
                  <p:tags r:id="rId289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2227"/>
              <p:cNvSpPr>
                <a:spLocks noChangeShapeType="1"/>
              </p:cNvSpPr>
              <p:nvPr>
                <p:custDataLst>
                  <p:tags r:id="rId290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2228"/>
              <p:cNvSpPr>
                <a:spLocks noChangeShapeType="1"/>
              </p:cNvSpPr>
              <p:nvPr>
                <p:custDataLst>
                  <p:tags r:id="rId291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Line 2229"/>
              <p:cNvSpPr>
                <a:spLocks noChangeShapeType="1"/>
              </p:cNvSpPr>
              <p:nvPr>
                <p:custDataLst>
                  <p:tags r:id="rId292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Line 2230"/>
              <p:cNvSpPr>
                <a:spLocks noChangeShapeType="1"/>
              </p:cNvSpPr>
              <p:nvPr>
                <p:custDataLst>
                  <p:tags r:id="rId293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Line 2231"/>
              <p:cNvSpPr>
                <a:spLocks noChangeShapeType="1"/>
              </p:cNvSpPr>
              <p:nvPr>
                <p:custDataLst>
                  <p:tags r:id="rId294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Line 2232"/>
              <p:cNvSpPr>
                <a:spLocks noChangeShapeType="1"/>
              </p:cNvSpPr>
              <p:nvPr>
                <p:custDataLst>
                  <p:tags r:id="rId295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Line 2233"/>
              <p:cNvSpPr>
                <a:spLocks noChangeShapeType="1"/>
              </p:cNvSpPr>
              <p:nvPr>
                <p:custDataLst>
                  <p:tags r:id="rId296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Line 2234"/>
              <p:cNvSpPr>
                <a:spLocks noChangeShapeType="1"/>
              </p:cNvSpPr>
              <p:nvPr>
                <p:custDataLst>
                  <p:tags r:id="rId297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Line 2235"/>
              <p:cNvSpPr>
                <a:spLocks noChangeShapeType="1"/>
              </p:cNvSpPr>
              <p:nvPr>
                <p:custDataLst>
                  <p:tags r:id="rId298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Line 2236"/>
              <p:cNvSpPr>
                <a:spLocks noChangeShapeType="1"/>
              </p:cNvSpPr>
              <p:nvPr>
                <p:custDataLst>
                  <p:tags r:id="rId299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Line 2237"/>
              <p:cNvSpPr>
                <a:spLocks noChangeShapeType="1"/>
              </p:cNvSpPr>
              <p:nvPr>
                <p:custDataLst>
                  <p:tags r:id="rId300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Line 2238"/>
              <p:cNvSpPr>
                <a:spLocks noChangeShapeType="1"/>
              </p:cNvSpPr>
              <p:nvPr>
                <p:custDataLst>
                  <p:tags r:id="rId301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Line 2239"/>
              <p:cNvSpPr>
                <a:spLocks noChangeShapeType="1"/>
              </p:cNvSpPr>
              <p:nvPr>
                <p:custDataLst>
                  <p:tags r:id="rId302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Line 2240"/>
              <p:cNvSpPr>
                <a:spLocks noChangeShapeType="1"/>
              </p:cNvSpPr>
              <p:nvPr>
                <p:custDataLst>
                  <p:tags r:id="rId303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Line 2241"/>
              <p:cNvSpPr>
                <a:spLocks noChangeShapeType="1"/>
              </p:cNvSpPr>
              <p:nvPr>
                <p:custDataLst>
                  <p:tags r:id="rId304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Line 2242"/>
              <p:cNvSpPr>
                <a:spLocks noChangeShapeType="1"/>
              </p:cNvSpPr>
              <p:nvPr>
                <p:custDataLst>
                  <p:tags r:id="rId305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Line 2243"/>
              <p:cNvSpPr>
                <a:spLocks noChangeShapeType="1"/>
              </p:cNvSpPr>
              <p:nvPr>
                <p:custDataLst>
                  <p:tags r:id="rId306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Line 2244"/>
              <p:cNvSpPr>
                <a:spLocks noChangeShapeType="1"/>
              </p:cNvSpPr>
              <p:nvPr>
                <p:custDataLst>
                  <p:tags r:id="rId307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Line 2245"/>
              <p:cNvSpPr>
                <a:spLocks noChangeShapeType="1"/>
              </p:cNvSpPr>
              <p:nvPr>
                <p:custDataLst>
                  <p:tags r:id="rId308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Line 2246"/>
              <p:cNvSpPr>
                <a:spLocks noChangeShapeType="1"/>
              </p:cNvSpPr>
              <p:nvPr>
                <p:custDataLst>
                  <p:tags r:id="rId309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Line 2247"/>
              <p:cNvSpPr>
                <a:spLocks noChangeShapeType="1"/>
              </p:cNvSpPr>
              <p:nvPr>
                <p:custDataLst>
                  <p:tags r:id="rId310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Line 2248"/>
              <p:cNvSpPr>
                <a:spLocks noChangeShapeType="1"/>
              </p:cNvSpPr>
              <p:nvPr>
                <p:custDataLst>
                  <p:tags r:id="rId311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Line 2249"/>
              <p:cNvSpPr>
                <a:spLocks noChangeShapeType="1"/>
              </p:cNvSpPr>
              <p:nvPr>
                <p:custDataLst>
                  <p:tags r:id="rId312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2250"/>
              <p:cNvSpPr>
                <a:spLocks/>
              </p:cNvSpPr>
              <p:nvPr>
                <p:custDataLst>
                  <p:tags r:id="rId313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2251"/>
              <p:cNvSpPr>
                <a:spLocks/>
              </p:cNvSpPr>
              <p:nvPr>
                <p:custDataLst>
                  <p:tags r:id="rId314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2252"/>
              <p:cNvSpPr>
                <a:spLocks/>
              </p:cNvSpPr>
              <p:nvPr>
                <p:custDataLst>
                  <p:tags r:id="rId315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Line 2253"/>
              <p:cNvSpPr>
                <a:spLocks noChangeShapeType="1"/>
              </p:cNvSpPr>
              <p:nvPr>
                <p:custDataLst>
                  <p:tags r:id="rId316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Line 2254"/>
              <p:cNvSpPr>
                <a:spLocks noChangeShapeType="1"/>
              </p:cNvSpPr>
              <p:nvPr>
                <p:custDataLst>
                  <p:tags r:id="rId317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Line 2255"/>
              <p:cNvSpPr>
                <a:spLocks noChangeShapeType="1"/>
              </p:cNvSpPr>
              <p:nvPr>
                <p:custDataLst>
                  <p:tags r:id="rId318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Line 2256"/>
              <p:cNvSpPr>
                <a:spLocks noChangeShapeType="1"/>
              </p:cNvSpPr>
              <p:nvPr>
                <p:custDataLst>
                  <p:tags r:id="rId319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Line 2257"/>
              <p:cNvSpPr>
                <a:spLocks noChangeShapeType="1"/>
              </p:cNvSpPr>
              <p:nvPr>
                <p:custDataLst>
                  <p:tags r:id="rId320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Line 2258"/>
              <p:cNvSpPr>
                <a:spLocks noChangeShapeType="1"/>
              </p:cNvSpPr>
              <p:nvPr>
                <p:custDataLst>
                  <p:tags r:id="rId321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Line 2259"/>
              <p:cNvSpPr>
                <a:spLocks noChangeShapeType="1"/>
              </p:cNvSpPr>
              <p:nvPr>
                <p:custDataLst>
                  <p:tags r:id="rId322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Line 2260"/>
              <p:cNvSpPr>
                <a:spLocks noChangeShapeType="1"/>
              </p:cNvSpPr>
              <p:nvPr>
                <p:custDataLst>
                  <p:tags r:id="rId323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Line 2261"/>
              <p:cNvSpPr>
                <a:spLocks noChangeShapeType="1"/>
              </p:cNvSpPr>
              <p:nvPr>
                <p:custDataLst>
                  <p:tags r:id="rId324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Line 2262"/>
              <p:cNvSpPr>
                <a:spLocks noChangeShapeType="1"/>
              </p:cNvSpPr>
              <p:nvPr>
                <p:custDataLst>
                  <p:tags r:id="rId325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Line 2263"/>
              <p:cNvSpPr>
                <a:spLocks noChangeShapeType="1"/>
              </p:cNvSpPr>
              <p:nvPr>
                <p:custDataLst>
                  <p:tags r:id="rId326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Line 2264"/>
              <p:cNvSpPr>
                <a:spLocks noChangeShapeType="1"/>
              </p:cNvSpPr>
              <p:nvPr>
                <p:custDataLst>
                  <p:tags r:id="rId327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Line 2265"/>
              <p:cNvSpPr>
                <a:spLocks noChangeShapeType="1"/>
              </p:cNvSpPr>
              <p:nvPr>
                <p:custDataLst>
                  <p:tags r:id="rId328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Line 2266"/>
              <p:cNvSpPr>
                <a:spLocks noChangeShapeType="1"/>
              </p:cNvSpPr>
              <p:nvPr>
                <p:custDataLst>
                  <p:tags r:id="rId329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Line 2267"/>
              <p:cNvSpPr>
                <a:spLocks noChangeShapeType="1"/>
              </p:cNvSpPr>
              <p:nvPr>
                <p:custDataLst>
                  <p:tags r:id="rId330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Line 2268"/>
              <p:cNvSpPr>
                <a:spLocks noChangeShapeType="1"/>
              </p:cNvSpPr>
              <p:nvPr>
                <p:custDataLst>
                  <p:tags r:id="rId331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Line 2269"/>
              <p:cNvSpPr>
                <a:spLocks noChangeShapeType="1"/>
              </p:cNvSpPr>
              <p:nvPr>
                <p:custDataLst>
                  <p:tags r:id="rId332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Line 2270"/>
              <p:cNvSpPr>
                <a:spLocks noChangeShapeType="1"/>
              </p:cNvSpPr>
              <p:nvPr>
                <p:custDataLst>
                  <p:tags r:id="rId333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Line 2271"/>
              <p:cNvSpPr>
                <a:spLocks noChangeShapeType="1"/>
              </p:cNvSpPr>
              <p:nvPr>
                <p:custDataLst>
                  <p:tags r:id="rId334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Line 2272"/>
              <p:cNvSpPr>
                <a:spLocks noChangeShapeType="1"/>
              </p:cNvSpPr>
              <p:nvPr>
                <p:custDataLst>
                  <p:tags r:id="rId335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Line 2273"/>
              <p:cNvSpPr>
                <a:spLocks noChangeShapeType="1"/>
              </p:cNvSpPr>
              <p:nvPr>
                <p:custDataLst>
                  <p:tags r:id="rId336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Line 2274"/>
              <p:cNvSpPr>
                <a:spLocks noChangeShapeType="1"/>
              </p:cNvSpPr>
              <p:nvPr>
                <p:custDataLst>
                  <p:tags r:id="rId337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Line 2275"/>
              <p:cNvSpPr>
                <a:spLocks noChangeShapeType="1"/>
              </p:cNvSpPr>
              <p:nvPr>
                <p:custDataLst>
                  <p:tags r:id="rId338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Line 2276"/>
              <p:cNvSpPr>
                <a:spLocks noChangeShapeType="1"/>
              </p:cNvSpPr>
              <p:nvPr>
                <p:custDataLst>
                  <p:tags r:id="rId339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Line 2277"/>
              <p:cNvSpPr>
                <a:spLocks noChangeShapeType="1"/>
              </p:cNvSpPr>
              <p:nvPr>
                <p:custDataLst>
                  <p:tags r:id="rId340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Line 2278"/>
              <p:cNvSpPr>
                <a:spLocks noChangeShapeType="1"/>
              </p:cNvSpPr>
              <p:nvPr>
                <p:custDataLst>
                  <p:tags r:id="rId341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Line 2279"/>
              <p:cNvSpPr>
                <a:spLocks noChangeShapeType="1"/>
              </p:cNvSpPr>
              <p:nvPr>
                <p:custDataLst>
                  <p:tags r:id="rId342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Line 2280"/>
              <p:cNvSpPr>
                <a:spLocks noChangeShapeType="1"/>
              </p:cNvSpPr>
              <p:nvPr>
                <p:custDataLst>
                  <p:tags r:id="rId343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Line 2281"/>
              <p:cNvSpPr>
                <a:spLocks noChangeShapeType="1"/>
              </p:cNvSpPr>
              <p:nvPr>
                <p:custDataLst>
                  <p:tags r:id="rId344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Line 2282"/>
              <p:cNvSpPr>
                <a:spLocks noChangeShapeType="1"/>
              </p:cNvSpPr>
              <p:nvPr>
                <p:custDataLst>
                  <p:tags r:id="rId345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Line 2283"/>
              <p:cNvSpPr>
                <a:spLocks noChangeShapeType="1"/>
              </p:cNvSpPr>
              <p:nvPr>
                <p:custDataLst>
                  <p:tags r:id="rId346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Line 2284"/>
              <p:cNvSpPr>
                <a:spLocks noChangeShapeType="1"/>
              </p:cNvSpPr>
              <p:nvPr>
                <p:custDataLst>
                  <p:tags r:id="rId347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Line 2285"/>
              <p:cNvSpPr>
                <a:spLocks noChangeShapeType="1"/>
              </p:cNvSpPr>
              <p:nvPr>
                <p:custDataLst>
                  <p:tags r:id="rId348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Line 2286"/>
              <p:cNvSpPr>
                <a:spLocks noChangeShapeType="1"/>
              </p:cNvSpPr>
              <p:nvPr>
                <p:custDataLst>
                  <p:tags r:id="rId349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Line 2287"/>
              <p:cNvSpPr>
                <a:spLocks noChangeShapeType="1"/>
              </p:cNvSpPr>
              <p:nvPr>
                <p:custDataLst>
                  <p:tags r:id="rId350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Line 2288"/>
              <p:cNvSpPr>
                <a:spLocks noChangeShapeType="1"/>
              </p:cNvSpPr>
              <p:nvPr>
                <p:custDataLst>
                  <p:tags r:id="rId351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Line 2289"/>
              <p:cNvSpPr>
                <a:spLocks noChangeShapeType="1"/>
              </p:cNvSpPr>
              <p:nvPr>
                <p:custDataLst>
                  <p:tags r:id="rId352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Line 2290"/>
              <p:cNvSpPr>
                <a:spLocks noChangeShapeType="1"/>
              </p:cNvSpPr>
              <p:nvPr>
                <p:custDataLst>
                  <p:tags r:id="rId353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Line 2291"/>
              <p:cNvSpPr>
                <a:spLocks noChangeShapeType="1"/>
              </p:cNvSpPr>
              <p:nvPr>
                <p:custDataLst>
                  <p:tags r:id="rId354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Line 2292"/>
              <p:cNvSpPr>
                <a:spLocks noChangeShapeType="1"/>
              </p:cNvSpPr>
              <p:nvPr>
                <p:custDataLst>
                  <p:tags r:id="rId355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Line 2293"/>
              <p:cNvSpPr>
                <a:spLocks noChangeShapeType="1"/>
              </p:cNvSpPr>
              <p:nvPr>
                <p:custDataLst>
                  <p:tags r:id="rId356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Line 2294"/>
              <p:cNvSpPr>
                <a:spLocks noChangeShapeType="1"/>
              </p:cNvSpPr>
              <p:nvPr>
                <p:custDataLst>
                  <p:tags r:id="rId357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Line 2295"/>
              <p:cNvSpPr>
                <a:spLocks noChangeShapeType="1"/>
              </p:cNvSpPr>
              <p:nvPr>
                <p:custDataLst>
                  <p:tags r:id="rId358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Line 2296"/>
              <p:cNvSpPr>
                <a:spLocks noChangeShapeType="1"/>
              </p:cNvSpPr>
              <p:nvPr>
                <p:custDataLst>
                  <p:tags r:id="rId359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Line 2297"/>
              <p:cNvSpPr>
                <a:spLocks noChangeShapeType="1"/>
              </p:cNvSpPr>
              <p:nvPr>
                <p:custDataLst>
                  <p:tags r:id="rId360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Line 2298"/>
              <p:cNvSpPr>
                <a:spLocks noChangeShapeType="1"/>
              </p:cNvSpPr>
              <p:nvPr>
                <p:custDataLst>
                  <p:tags r:id="rId361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Line 2299"/>
              <p:cNvSpPr>
                <a:spLocks noChangeShapeType="1"/>
              </p:cNvSpPr>
              <p:nvPr>
                <p:custDataLst>
                  <p:tags r:id="rId362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Line 2300"/>
              <p:cNvSpPr>
                <a:spLocks noChangeShapeType="1"/>
              </p:cNvSpPr>
              <p:nvPr>
                <p:custDataLst>
                  <p:tags r:id="rId363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Line 2301"/>
              <p:cNvSpPr>
                <a:spLocks noChangeShapeType="1"/>
              </p:cNvSpPr>
              <p:nvPr>
                <p:custDataLst>
                  <p:tags r:id="rId364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Line 2302"/>
              <p:cNvSpPr>
                <a:spLocks noChangeShapeType="1"/>
              </p:cNvSpPr>
              <p:nvPr>
                <p:custDataLst>
                  <p:tags r:id="rId365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Line 2303"/>
              <p:cNvSpPr>
                <a:spLocks noChangeShapeType="1"/>
              </p:cNvSpPr>
              <p:nvPr>
                <p:custDataLst>
                  <p:tags r:id="rId366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Line 2304"/>
              <p:cNvSpPr>
                <a:spLocks noChangeShapeType="1"/>
              </p:cNvSpPr>
              <p:nvPr>
                <p:custDataLst>
                  <p:tags r:id="rId367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Line 2305"/>
              <p:cNvSpPr>
                <a:spLocks noChangeShapeType="1"/>
              </p:cNvSpPr>
              <p:nvPr>
                <p:custDataLst>
                  <p:tags r:id="rId368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Line 2306"/>
              <p:cNvSpPr>
                <a:spLocks noChangeShapeType="1"/>
              </p:cNvSpPr>
              <p:nvPr>
                <p:custDataLst>
                  <p:tags r:id="rId369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Line 2307"/>
              <p:cNvSpPr>
                <a:spLocks noChangeShapeType="1"/>
              </p:cNvSpPr>
              <p:nvPr>
                <p:custDataLst>
                  <p:tags r:id="rId370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Line 2308"/>
              <p:cNvSpPr>
                <a:spLocks noChangeShapeType="1"/>
              </p:cNvSpPr>
              <p:nvPr>
                <p:custDataLst>
                  <p:tags r:id="rId371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Line 2309"/>
              <p:cNvSpPr>
                <a:spLocks noChangeShapeType="1"/>
              </p:cNvSpPr>
              <p:nvPr>
                <p:custDataLst>
                  <p:tags r:id="rId372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Line 2310"/>
              <p:cNvSpPr>
                <a:spLocks noChangeShapeType="1"/>
              </p:cNvSpPr>
              <p:nvPr>
                <p:custDataLst>
                  <p:tags r:id="rId373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Line 2311"/>
              <p:cNvSpPr>
                <a:spLocks noChangeShapeType="1"/>
              </p:cNvSpPr>
              <p:nvPr>
                <p:custDataLst>
                  <p:tags r:id="rId374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Line 2312"/>
              <p:cNvSpPr>
                <a:spLocks noChangeShapeType="1"/>
              </p:cNvSpPr>
              <p:nvPr>
                <p:custDataLst>
                  <p:tags r:id="rId375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Line 2313"/>
              <p:cNvSpPr>
                <a:spLocks noChangeShapeType="1"/>
              </p:cNvSpPr>
              <p:nvPr>
                <p:custDataLst>
                  <p:tags r:id="rId376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Line 2314"/>
              <p:cNvSpPr>
                <a:spLocks noChangeShapeType="1"/>
              </p:cNvSpPr>
              <p:nvPr>
                <p:custDataLst>
                  <p:tags r:id="rId377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Line 2315"/>
              <p:cNvSpPr>
                <a:spLocks noChangeShapeType="1"/>
              </p:cNvSpPr>
              <p:nvPr>
                <p:custDataLst>
                  <p:tags r:id="rId378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Line 2316"/>
              <p:cNvSpPr>
                <a:spLocks noChangeShapeType="1"/>
              </p:cNvSpPr>
              <p:nvPr>
                <p:custDataLst>
                  <p:tags r:id="rId379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Line 2317"/>
              <p:cNvSpPr>
                <a:spLocks noChangeShapeType="1"/>
              </p:cNvSpPr>
              <p:nvPr>
                <p:custDataLst>
                  <p:tags r:id="rId380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Line 2318"/>
              <p:cNvSpPr>
                <a:spLocks noChangeShapeType="1"/>
              </p:cNvSpPr>
              <p:nvPr>
                <p:custDataLst>
                  <p:tags r:id="rId381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Line 2319"/>
              <p:cNvSpPr>
                <a:spLocks noChangeShapeType="1"/>
              </p:cNvSpPr>
              <p:nvPr>
                <p:custDataLst>
                  <p:tags r:id="rId382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Line 2320"/>
              <p:cNvSpPr>
                <a:spLocks noChangeShapeType="1"/>
              </p:cNvSpPr>
              <p:nvPr>
                <p:custDataLst>
                  <p:tags r:id="rId383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Line 2321"/>
              <p:cNvSpPr>
                <a:spLocks noChangeShapeType="1"/>
              </p:cNvSpPr>
              <p:nvPr>
                <p:custDataLst>
                  <p:tags r:id="rId384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Line 2322"/>
              <p:cNvSpPr>
                <a:spLocks noChangeShapeType="1"/>
              </p:cNvSpPr>
              <p:nvPr>
                <p:custDataLst>
                  <p:tags r:id="rId385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Line 2323"/>
              <p:cNvSpPr>
                <a:spLocks noChangeShapeType="1"/>
              </p:cNvSpPr>
              <p:nvPr>
                <p:custDataLst>
                  <p:tags r:id="rId386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Line 2324"/>
              <p:cNvSpPr>
                <a:spLocks noChangeShapeType="1"/>
              </p:cNvSpPr>
              <p:nvPr>
                <p:custDataLst>
                  <p:tags r:id="rId387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Line 2325"/>
              <p:cNvSpPr>
                <a:spLocks noChangeShapeType="1"/>
              </p:cNvSpPr>
              <p:nvPr>
                <p:custDataLst>
                  <p:tags r:id="rId388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Line 2326"/>
              <p:cNvSpPr>
                <a:spLocks noChangeShapeType="1"/>
              </p:cNvSpPr>
              <p:nvPr>
                <p:custDataLst>
                  <p:tags r:id="rId389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Line 2327"/>
              <p:cNvSpPr>
                <a:spLocks noChangeShapeType="1"/>
              </p:cNvSpPr>
              <p:nvPr>
                <p:custDataLst>
                  <p:tags r:id="rId390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Line 2328"/>
              <p:cNvSpPr>
                <a:spLocks noChangeShapeType="1"/>
              </p:cNvSpPr>
              <p:nvPr>
                <p:custDataLst>
                  <p:tags r:id="rId391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Line 2329"/>
              <p:cNvSpPr>
                <a:spLocks noChangeShapeType="1"/>
              </p:cNvSpPr>
              <p:nvPr>
                <p:custDataLst>
                  <p:tags r:id="rId392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Line 2330"/>
              <p:cNvSpPr>
                <a:spLocks noChangeShapeType="1"/>
              </p:cNvSpPr>
              <p:nvPr>
                <p:custDataLst>
                  <p:tags r:id="rId393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Line 2331"/>
              <p:cNvSpPr>
                <a:spLocks noChangeShapeType="1"/>
              </p:cNvSpPr>
              <p:nvPr>
                <p:custDataLst>
                  <p:tags r:id="rId394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Line 2332"/>
              <p:cNvSpPr>
                <a:spLocks noChangeShapeType="1"/>
              </p:cNvSpPr>
              <p:nvPr>
                <p:custDataLst>
                  <p:tags r:id="rId395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Line 2333"/>
              <p:cNvSpPr>
                <a:spLocks noChangeShapeType="1"/>
              </p:cNvSpPr>
              <p:nvPr>
                <p:custDataLst>
                  <p:tags r:id="rId396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Line 2334"/>
              <p:cNvSpPr>
                <a:spLocks noChangeShapeType="1"/>
              </p:cNvSpPr>
              <p:nvPr>
                <p:custDataLst>
                  <p:tags r:id="rId397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Line 2335"/>
              <p:cNvSpPr>
                <a:spLocks noChangeShapeType="1"/>
              </p:cNvSpPr>
              <p:nvPr>
                <p:custDataLst>
                  <p:tags r:id="rId398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Line 2336"/>
              <p:cNvSpPr>
                <a:spLocks noChangeShapeType="1"/>
              </p:cNvSpPr>
              <p:nvPr>
                <p:custDataLst>
                  <p:tags r:id="rId399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Line 2337"/>
              <p:cNvSpPr>
                <a:spLocks noChangeShapeType="1"/>
              </p:cNvSpPr>
              <p:nvPr>
                <p:custDataLst>
                  <p:tags r:id="rId400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Line 2338"/>
              <p:cNvSpPr>
                <a:spLocks noChangeShapeType="1"/>
              </p:cNvSpPr>
              <p:nvPr>
                <p:custDataLst>
                  <p:tags r:id="rId401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Line 2339"/>
              <p:cNvSpPr>
                <a:spLocks noChangeShapeType="1"/>
              </p:cNvSpPr>
              <p:nvPr>
                <p:custDataLst>
                  <p:tags r:id="rId402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Freeform 2340"/>
              <p:cNvSpPr>
                <a:spLocks/>
              </p:cNvSpPr>
              <p:nvPr>
                <p:custDataLst>
                  <p:tags r:id="rId403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2341"/>
              <p:cNvSpPr>
                <a:spLocks/>
              </p:cNvSpPr>
              <p:nvPr>
                <p:custDataLst>
                  <p:tags r:id="rId404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2342"/>
              <p:cNvSpPr>
                <a:spLocks/>
              </p:cNvSpPr>
              <p:nvPr>
                <p:custDataLst>
                  <p:tags r:id="rId405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Line 2343"/>
              <p:cNvSpPr>
                <a:spLocks noChangeShapeType="1"/>
              </p:cNvSpPr>
              <p:nvPr>
                <p:custDataLst>
                  <p:tags r:id="rId406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Line 2344"/>
              <p:cNvSpPr>
                <a:spLocks noChangeShapeType="1"/>
              </p:cNvSpPr>
              <p:nvPr>
                <p:custDataLst>
                  <p:tags r:id="rId407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Line 2345"/>
              <p:cNvSpPr>
                <a:spLocks noChangeShapeType="1"/>
              </p:cNvSpPr>
              <p:nvPr>
                <p:custDataLst>
                  <p:tags r:id="rId408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Line 2346"/>
              <p:cNvSpPr>
                <a:spLocks noChangeShapeType="1"/>
              </p:cNvSpPr>
              <p:nvPr>
                <p:custDataLst>
                  <p:tags r:id="rId409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Line 2347"/>
              <p:cNvSpPr>
                <a:spLocks noChangeShapeType="1"/>
              </p:cNvSpPr>
              <p:nvPr>
                <p:custDataLst>
                  <p:tags r:id="rId410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Line 2348"/>
              <p:cNvSpPr>
                <a:spLocks noChangeShapeType="1"/>
              </p:cNvSpPr>
              <p:nvPr>
                <p:custDataLst>
                  <p:tags r:id="rId411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Line 2349"/>
              <p:cNvSpPr>
                <a:spLocks noChangeShapeType="1"/>
              </p:cNvSpPr>
              <p:nvPr>
                <p:custDataLst>
                  <p:tags r:id="rId412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Line 2350"/>
              <p:cNvSpPr>
                <a:spLocks noChangeShapeType="1"/>
              </p:cNvSpPr>
              <p:nvPr>
                <p:custDataLst>
                  <p:tags r:id="rId413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Line 2351"/>
              <p:cNvSpPr>
                <a:spLocks noChangeShapeType="1"/>
              </p:cNvSpPr>
              <p:nvPr>
                <p:custDataLst>
                  <p:tags r:id="rId414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Line 2352"/>
              <p:cNvSpPr>
                <a:spLocks noChangeShapeType="1"/>
              </p:cNvSpPr>
              <p:nvPr>
                <p:custDataLst>
                  <p:tags r:id="rId415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Line 2353"/>
              <p:cNvSpPr>
                <a:spLocks noChangeShapeType="1"/>
              </p:cNvSpPr>
              <p:nvPr>
                <p:custDataLst>
                  <p:tags r:id="rId416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Line 2354"/>
              <p:cNvSpPr>
                <a:spLocks noChangeShapeType="1"/>
              </p:cNvSpPr>
              <p:nvPr>
                <p:custDataLst>
                  <p:tags r:id="rId417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Line 2355"/>
              <p:cNvSpPr>
                <a:spLocks noChangeShapeType="1"/>
              </p:cNvSpPr>
              <p:nvPr>
                <p:custDataLst>
                  <p:tags r:id="rId418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Line 2356"/>
              <p:cNvSpPr>
                <a:spLocks noChangeShapeType="1"/>
              </p:cNvSpPr>
              <p:nvPr>
                <p:custDataLst>
                  <p:tags r:id="rId419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Line 2357"/>
              <p:cNvSpPr>
                <a:spLocks noChangeShapeType="1"/>
              </p:cNvSpPr>
              <p:nvPr>
                <p:custDataLst>
                  <p:tags r:id="rId420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Line 2358"/>
              <p:cNvSpPr>
                <a:spLocks noChangeShapeType="1"/>
              </p:cNvSpPr>
              <p:nvPr>
                <p:custDataLst>
                  <p:tags r:id="rId421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Line 2359"/>
              <p:cNvSpPr>
                <a:spLocks noChangeShapeType="1"/>
              </p:cNvSpPr>
              <p:nvPr>
                <p:custDataLst>
                  <p:tags r:id="rId422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Line 2360"/>
              <p:cNvSpPr>
                <a:spLocks noChangeShapeType="1"/>
              </p:cNvSpPr>
              <p:nvPr>
                <p:custDataLst>
                  <p:tags r:id="rId423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Line 2361"/>
              <p:cNvSpPr>
                <a:spLocks noChangeShapeType="1"/>
              </p:cNvSpPr>
              <p:nvPr>
                <p:custDataLst>
                  <p:tags r:id="rId424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Line 2362"/>
              <p:cNvSpPr>
                <a:spLocks noChangeShapeType="1"/>
              </p:cNvSpPr>
              <p:nvPr>
                <p:custDataLst>
                  <p:tags r:id="rId425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Line 2363"/>
              <p:cNvSpPr>
                <a:spLocks noChangeShapeType="1"/>
              </p:cNvSpPr>
              <p:nvPr>
                <p:custDataLst>
                  <p:tags r:id="rId426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Line 2364"/>
              <p:cNvSpPr>
                <a:spLocks noChangeShapeType="1"/>
              </p:cNvSpPr>
              <p:nvPr>
                <p:custDataLst>
                  <p:tags r:id="rId427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Line 2365"/>
              <p:cNvSpPr>
                <a:spLocks noChangeShapeType="1"/>
              </p:cNvSpPr>
              <p:nvPr>
                <p:custDataLst>
                  <p:tags r:id="rId428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Line 2366"/>
              <p:cNvSpPr>
                <a:spLocks noChangeShapeType="1"/>
              </p:cNvSpPr>
              <p:nvPr>
                <p:custDataLst>
                  <p:tags r:id="rId429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Line 2367"/>
              <p:cNvSpPr>
                <a:spLocks noChangeShapeType="1"/>
              </p:cNvSpPr>
              <p:nvPr>
                <p:custDataLst>
                  <p:tags r:id="rId430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4" name="Line 2368"/>
              <p:cNvSpPr>
                <a:spLocks noChangeShapeType="1"/>
              </p:cNvSpPr>
              <p:nvPr>
                <p:custDataLst>
                  <p:tags r:id="rId431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5" name="Line 2369"/>
              <p:cNvSpPr>
                <a:spLocks noChangeShapeType="1"/>
              </p:cNvSpPr>
              <p:nvPr>
                <p:custDataLst>
                  <p:tags r:id="rId432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6" name="Line 2370"/>
              <p:cNvSpPr>
                <a:spLocks noChangeShapeType="1"/>
              </p:cNvSpPr>
              <p:nvPr>
                <p:custDataLst>
                  <p:tags r:id="rId433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7" name="Line 2371"/>
              <p:cNvSpPr>
                <a:spLocks noChangeShapeType="1"/>
              </p:cNvSpPr>
              <p:nvPr>
                <p:custDataLst>
                  <p:tags r:id="rId434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8" name="Line 2372"/>
              <p:cNvSpPr>
                <a:spLocks noChangeShapeType="1"/>
              </p:cNvSpPr>
              <p:nvPr>
                <p:custDataLst>
                  <p:tags r:id="rId435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9" name="Line 2373"/>
              <p:cNvSpPr>
                <a:spLocks noChangeShapeType="1"/>
              </p:cNvSpPr>
              <p:nvPr>
                <p:custDataLst>
                  <p:tags r:id="rId436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" name="Line 2374"/>
              <p:cNvSpPr>
                <a:spLocks noChangeShapeType="1"/>
              </p:cNvSpPr>
              <p:nvPr>
                <p:custDataLst>
                  <p:tags r:id="rId437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" name="Line 2375"/>
              <p:cNvSpPr>
                <a:spLocks noChangeShapeType="1"/>
              </p:cNvSpPr>
              <p:nvPr>
                <p:custDataLst>
                  <p:tags r:id="rId438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" name="Line 2376"/>
              <p:cNvSpPr>
                <a:spLocks noChangeShapeType="1"/>
              </p:cNvSpPr>
              <p:nvPr>
                <p:custDataLst>
                  <p:tags r:id="rId439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3" name="Line 2377"/>
              <p:cNvSpPr>
                <a:spLocks noChangeShapeType="1"/>
              </p:cNvSpPr>
              <p:nvPr>
                <p:custDataLst>
                  <p:tags r:id="rId440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" name="Line 2378"/>
              <p:cNvSpPr>
                <a:spLocks noChangeShapeType="1"/>
              </p:cNvSpPr>
              <p:nvPr>
                <p:custDataLst>
                  <p:tags r:id="rId441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" name="Line 2379"/>
              <p:cNvSpPr>
                <a:spLocks noChangeShapeType="1"/>
              </p:cNvSpPr>
              <p:nvPr>
                <p:custDataLst>
                  <p:tags r:id="rId442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6" name="Line 2380"/>
              <p:cNvSpPr>
                <a:spLocks noChangeShapeType="1"/>
              </p:cNvSpPr>
              <p:nvPr>
                <p:custDataLst>
                  <p:tags r:id="rId443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7" name="Line 2381"/>
              <p:cNvSpPr>
                <a:spLocks noChangeShapeType="1"/>
              </p:cNvSpPr>
              <p:nvPr>
                <p:custDataLst>
                  <p:tags r:id="rId444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8" name="Line 2382"/>
              <p:cNvSpPr>
                <a:spLocks noChangeShapeType="1"/>
              </p:cNvSpPr>
              <p:nvPr>
                <p:custDataLst>
                  <p:tags r:id="rId445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9" name="Line 2383"/>
              <p:cNvSpPr>
                <a:spLocks noChangeShapeType="1"/>
              </p:cNvSpPr>
              <p:nvPr>
                <p:custDataLst>
                  <p:tags r:id="rId446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Line 2384"/>
              <p:cNvSpPr>
                <a:spLocks noChangeShapeType="1"/>
              </p:cNvSpPr>
              <p:nvPr>
                <p:custDataLst>
                  <p:tags r:id="rId447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" name="Line 2385"/>
              <p:cNvSpPr>
                <a:spLocks noChangeShapeType="1"/>
              </p:cNvSpPr>
              <p:nvPr>
                <p:custDataLst>
                  <p:tags r:id="rId448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" name="Line 2386"/>
              <p:cNvSpPr>
                <a:spLocks noChangeShapeType="1"/>
              </p:cNvSpPr>
              <p:nvPr>
                <p:custDataLst>
                  <p:tags r:id="rId449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3" name="Line 2387"/>
              <p:cNvSpPr>
                <a:spLocks noChangeShapeType="1"/>
              </p:cNvSpPr>
              <p:nvPr>
                <p:custDataLst>
                  <p:tags r:id="rId450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4" name="Line 2388"/>
              <p:cNvSpPr>
                <a:spLocks noChangeShapeType="1"/>
              </p:cNvSpPr>
              <p:nvPr>
                <p:custDataLst>
                  <p:tags r:id="rId451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5" name="Line 2389"/>
              <p:cNvSpPr>
                <a:spLocks noChangeShapeType="1"/>
              </p:cNvSpPr>
              <p:nvPr>
                <p:custDataLst>
                  <p:tags r:id="rId452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" name="Line 2390"/>
              <p:cNvSpPr>
                <a:spLocks noChangeShapeType="1"/>
              </p:cNvSpPr>
              <p:nvPr>
                <p:custDataLst>
                  <p:tags r:id="rId453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7" name="Line 2391"/>
              <p:cNvSpPr>
                <a:spLocks noChangeShapeType="1"/>
              </p:cNvSpPr>
              <p:nvPr>
                <p:custDataLst>
                  <p:tags r:id="rId454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8" name="Line 2392"/>
              <p:cNvSpPr>
                <a:spLocks noChangeShapeType="1"/>
              </p:cNvSpPr>
              <p:nvPr>
                <p:custDataLst>
                  <p:tags r:id="rId455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9" name="Line 2393"/>
              <p:cNvSpPr>
                <a:spLocks noChangeShapeType="1"/>
              </p:cNvSpPr>
              <p:nvPr>
                <p:custDataLst>
                  <p:tags r:id="rId456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" name="Line 2394"/>
              <p:cNvSpPr>
                <a:spLocks noChangeShapeType="1"/>
              </p:cNvSpPr>
              <p:nvPr>
                <p:custDataLst>
                  <p:tags r:id="rId457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" name="Line 2395"/>
              <p:cNvSpPr>
                <a:spLocks noChangeShapeType="1"/>
              </p:cNvSpPr>
              <p:nvPr>
                <p:custDataLst>
                  <p:tags r:id="rId458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" name="Line 2396"/>
              <p:cNvSpPr>
                <a:spLocks noChangeShapeType="1"/>
              </p:cNvSpPr>
              <p:nvPr>
                <p:custDataLst>
                  <p:tags r:id="rId459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3" name="Line 2397"/>
              <p:cNvSpPr>
                <a:spLocks noChangeShapeType="1"/>
              </p:cNvSpPr>
              <p:nvPr>
                <p:custDataLst>
                  <p:tags r:id="rId460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4" name="Line 2398"/>
              <p:cNvSpPr>
                <a:spLocks noChangeShapeType="1"/>
              </p:cNvSpPr>
              <p:nvPr>
                <p:custDataLst>
                  <p:tags r:id="rId461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5" name="Line 2399"/>
              <p:cNvSpPr>
                <a:spLocks noChangeShapeType="1"/>
              </p:cNvSpPr>
              <p:nvPr>
                <p:custDataLst>
                  <p:tags r:id="rId462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6" name="Line 2400"/>
              <p:cNvSpPr>
                <a:spLocks noChangeShapeType="1"/>
              </p:cNvSpPr>
              <p:nvPr>
                <p:custDataLst>
                  <p:tags r:id="rId463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7" name="Line 2401"/>
              <p:cNvSpPr>
                <a:spLocks noChangeShapeType="1"/>
              </p:cNvSpPr>
              <p:nvPr>
                <p:custDataLst>
                  <p:tags r:id="rId464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8" name="Line 2402"/>
              <p:cNvSpPr>
                <a:spLocks noChangeShapeType="1"/>
              </p:cNvSpPr>
              <p:nvPr>
                <p:custDataLst>
                  <p:tags r:id="rId465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9" name="Line 2403"/>
              <p:cNvSpPr>
                <a:spLocks noChangeShapeType="1"/>
              </p:cNvSpPr>
              <p:nvPr>
                <p:custDataLst>
                  <p:tags r:id="rId466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0" name="Line 2404"/>
              <p:cNvSpPr>
                <a:spLocks noChangeShapeType="1"/>
              </p:cNvSpPr>
              <p:nvPr>
                <p:custDataLst>
                  <p:tags r:id="rId467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" name="Freeform 2405"/>
              <p:cNvSpPr>
                <a:spLocks/>
              </p:cNvSpPr>
              <p:nvPr>
                <p:custDataLst>
                  <p:tags r:id="rId468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" name="Freeform 2406"/>
              <p:cNvSpPr>
                <a:spLocks/>
              </p:cNvSpPr>
              <p:nvPr>
                <p:custDataLst>
                  <p:tags r:id="rId469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" name="Freeform 2407"/>
              <p:cNvSpPr>
                <a:spLocks/>
              </p:cNvSpPr>
              <p:nvPr>
                <p:custDataLst>
                  <p:tags r:id="rId470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857" name="Line 194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H="1">
            <a:off x="3573126" y="4928824"/>
            <a:ext cx="822579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77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2868" name="Object 4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55400447"/>
              </p:ext>
            </p:extLst>
          </p:nvPr>
        </p:nvGraphicFramePr>
        <p:xfrm>
          <a:off x="1600200" y="914400"/>
          <a:ext cx="5486400" cy="4979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79" name="VISIO" r:id="rId5" imgW="3914640" imgH="3552480" progId="Visio.Drawing.6">
                  <p:embed/>
                </p:oleObj>
              </mc:Choice>
              <mc:Fallback>
                <p:oleObj name="VISIO" r:id="rId5" imgW="3914640" imgH="3552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914400"/>
                        <a:ext cx="5486400" cy="49790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32-bit CLA with 4-bit Blocks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182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93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990600"/>
            <a:ext cx="8534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 smtClean="0">
                <a:latin typeface="+mj-lt"/>
                <a:cs typeface="Arial" charset="0"/>
              </a:rPr>
              <a:t>For </a:t>
            </a:r>
            <a:r>
              <a:rPr lang="en-US" sz="2400" i="1" dirty="0" smtClean="0">
                <a:latin typeface="+mj-lt"/>
                <a:cs typeface="Arial" charset="0"/>
              </a:rPr>
              <a:t>N</a:t>
            </a:r>
            <a:r>
              <a:rPr lang="en-US" sz="2400" dirty="0" smtClean="0">
                <a:latin typeface="+mj-lt"/>
                <a:cs typeface="Arial" charset="0"/>
              </a:rPr>
              <a:t>-bit CLA </a:t>
            </a:r>
            <a:r>
              <a:rPr lang="en-US" sz="2400" dirty="0">
                <a:latin typeface="+mj-lt"/>
                <a:cs typeface="Arial" charset="0"/>
              </a:rPr>
              <a:t>with </a:t>
            </a:r>
            <a:r>
              <a:rPr lang="en-US" sz="2400" i="1" dirty="0">
                <a:latin typeface="+mj-lt"/>
                <a:cs typeface="Arial" charset="0"/>
              </a:rPr>
              <a:t>k</a:t>
            </a:r>
            <a:r>
              <a:rPr lang="en-US" sz="2400" dirty="0">
                <a:latin typeface="+mj-lt"/>
                <a:cs typeface="Arial" charset="0"/>
              </a:rPr>
              <a:t>-bit blocks: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  </a:t>
            </a:r>
            <a:r>
              <a:rPr lang="en-US" sz="3200" b="1" i="1" dirty="0">
                <a:latin typeface="Times New Roman" pitchFamily="18" charset="0"/>
                <a:cs typeface="Arial" charset="0"/>
              </a:rPr>
              <a:t>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CLA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pg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pg_</a:t>
            </a:r>
            <a:r>
              <a:rPr lang="en-US" sz="32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block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N/k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– 1)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AND_OR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kt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FA</a:t>
            </a:r>
            <a:endParaRPr lang="en-US" sz="32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baseline="-25000" dirty="0">
                <a:latin typeface="Times New Roman" pitchFamily="18" charset="0"/>
                <a:cs typeface="Arial" charset="0"/>
              </a:rPr>
              <a:t>	</a:t>
            </a:r>
            <a:endParaRPr lang="en-US" sz="2400" dirty="0" smtClean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000" i="1" baseline="-25000" dirty="0" err="1" smtClean="0">
                <a:latin typeface="Times New Roman" pitchFamily="18" charset="0"/>
                <a:cs typeface="Arial" charset="0"/>
              </a:rPr>
              <a:t>pg</a:t>
            </a:r>
            <a:r>
              <a:rPr lang="en-US" sz="2000" dirty="0" smtClean="0">
                <a:latin typeface="Times New Roman" pitchFamily="18" charset="0"/>
                <a:cs typeface="Arial" charset="0"/>
              </a:rPr>
              <a:t> : 	</a:t>
            </a:r>
            <a:r>
              <a:rPr lang="en-US" sz="2000" dirty="0" smtClean="0">
                <a:latin typeface="+mj-lt"/>
                <a:cs typeface="Arial" charset="0"/>
              </a:rPr>
              <a:t>delay to generate all </a:t>
            </a:r>
            <a:r>
              <a:rPr lang="en-US" sz="2000" i="1" dirty="0" smtClean="0">
                <a:latin typeface="Times New Roman" pitchFamily="18" charset="0"/>
                <a:cs typeface="Arial" charset="0"/>
              </a:rPr>
              <a:t>P</a:t>
            </a:r>
            <a:r>
              <a:rPr lang="en-US" sz="2000" i="1" baseline="-25000" dirty="0" smtClean="0">
                <a:latin typeface="Times New Roman" pitchFamily="18" charset="0"/>
                <a:cs typeface="Arial" charset="0"/>
              </a:rPr>
              <a:t>i</a:t>
            </a:r>
            <a:r>
              <a:rPr lang="en-US" sz="2000" dirty="0" smtClean="0">
                <a:latin typeface="Times New Roman" pitchFamily="18" charset="0"/>
                <a:cs typeface="Arial" charset="0"/>
              </a:rPr>
              <a:t>, </a:t>
            </a:r>
            <a:r>
              <a:rPr lang="en-US" sz="2000" i="1" dirty="0" err="1" smtClean="0">
                <a:latin typeface="Times New Roman" pitchFamily="18" charset="0"/>
                <a:cs typeface="Arial" charset="0"/>
              </a:rPr>
              <a:t>G</a:t>
            </a:r>
            <a:r>
              <a:rPr lang="en-US" sz="2000" i="1" baseline="-25000" dirty="0" err="1" smtClean="0">
                <a:latin typeface="Times New Roman" pitchFamily="18" charset="0"/>
                <a:cs typeface="Arial" charset="0"/>
              </a:rPr>
              <a:t>i</a:t>
            </a:r>
            <a:endParaRPr lang="en-US" sz="2000" i="1" baseline="-25000" dirty="0" smtClean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000" i="1" baseline="-25000" dirty="0" err="1" smtClean="0">
                <a:latin typeface="Times New Roman" pitchFamily="18" charset="0"/>
                <a:cs typeface="Arial" charset="0"/>
              </a:rPr>
              <a:t>pg_</a:t>
            </a:r>
            <a:r>
              <a:rPr lang="en-US" sz="2000" baseline="-25000" dirty="0" err="1" smtClean="0">
                <a:latin typeface="Times New Roman" pitchFamily="18" charset="0"/>
                <a:cs typeface="Arial" charset="0"/>
              </a:rPr>
              <a:t>block</a:t>
            </a:r>
            <a:r>
              <a:rPr lang="en-US" sz="20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000" dirty="0">
                <a:latin typeface="Times New Roman" pitchFamily="18" charset="0"/>
                <a:cs typeface="Arial" charset="0"/>
              </a:rPr>
              <a:t>:	</a:t>
            </a:r>
            <a:r>
              <a:rPr lang="en-US" sz="2000" dirty="0">
                <a:latin typeface="+mj-lt"/>
                <a:cs typeface="Arial" charset="0"/>
              </a:rPr>
              <a:t>delay </a:t>
            </a:r>
            <a:r>
              <a:rPr lang="en-US" sz="2000" dirty="0" smtClean="0">
                <a:latin typeface="+mj-lt"/>
                <a:cs typeface="Arial" charset="0"/>
              </a:rPr>
              <a:t>to generate all</a:t>
            </a:r>
            <a:r>
              <a:rPr lang="en-US" sz="20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Arial" charset="0"/>
              </a:rPr>
              <a:t>P</a:t>
            </a:r>
            <a:r>
              <a:rPr lang="en-US" sz="2000" i="1" baseline="-25000" dirty="0" err="1" smtClean="0">
                <a:latin typeface="Times New Roman" pitchFamily="18" charset="0"/>
                <a:cs typeface="Arial" charset="0"/>
              </a:rPr>
              <a:t>i</a:t>
            </a:r>
            <a:r>
              <a:rPr lang="en-US" sz="2000" baseline="-25000" dirty="0" err="1" smtClean="0">
                <a:latin typeface="Times New Roman" pitchFamily="18" charset="0"/>
                <a:cs typeface="Arial" charset="0"/>
              </a:rPr>
              <a:t>:</a:t>
            </a:r>
            <a:r>
              <a:rPr lang="en-US" sz="2000" i="1" baseline="-25000" dirty="0" err="1" smtClean="0">
                <a:latin typeface="Times New Roman" pitchFamily="18" charset="0"/>
                <a:cs typeface="Arial" charset="0"/>
              </a:rPr>
              <a:t>j</a:t>
            </a:r>
            <a:r>
              <a:rPr lang="en-US" sz="2000" dirty="0" smtClean="0">
                <a:latin typeface="Times New Roman" pitchFamily="18" charset="0"/>
                <a:cs typeface="Arial" charset="0"/>
              </a:rPr>
              <a:t>, </a:t>
            </a:r>
            <a:r>
              <a:rPr lang="en-US" sz="2000" i="1" dirty="0" err="1" smtClean="0">
                <a:latin typeface="Times New Roman" pitchFamily="18" charset="0"/>
                <a:cs typeface="Arial" charset="0"/>
              </a:rPr>
              <a:t>G</a:t>
            </a:r>
            <a:r>
              <a:rPr lang="en-US" sz="2000" i="1" baseline="-25000" dirty="0" err="1" smtClean="0">
                <a:latin typeface="Times New Roman" pitchFamily="18" charset="0"/>
                <a:cs typeface="Arial" charset="0"/>
              </a:rPr>
              <a:t>i</a:t>
            </a:r>
            <a:r>
              <a:rPr lang="en-US" sz="2000" baseline="-25000" dirty="0" err="1" smtClean="0">
                <a:latin typeface="Times New Roman" pitchFamily="18" charset="0"/>
                <a:cs typeface="Arial" charset="0"/>
              </a:rPr>
              <a:t>:</a:t>
            </a:r>
            <a:r>
              <a:rPr lang="en-US" sz="2000" i="1" baseline="-25000" dirty="0" err="1" smtClean="0">
                <a:latin typeface="Times New Roman" pitchFamily="18" charset="0"/>
                <a:cs typeface="Arial" charset="0"/>
              </a:rPr>
              <a:t>j</a:t>
            </a:r>
            <a:endParaRPr lang="en-US" sz="20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AND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_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OR</a:t>
            </a:r>
            <a:r>
              <a:rPr lang="en-US" sz="2000" dirty="0">
                <a:latin typeface="Times New Roman" pitchFamily="18" charset="0"/>
                <a:cs typeface="Arial" charset="0"/>
              </a:rPr>
              <a:t> :	</a:t>
            </a:r>
            <a:r>
              <a:rPr lang="en-US" sz="2000" dirty="0">
                <a:latin typeface="+mj-lt"/>
                <a:cs typeface="Arial" charset="0"/>
              </a:rPr>
              <a:t>delay from</a:t>
            </a:r>
            <a:r>
              <a:rPr lang="en-US" sz="2000" dirty="0">
                <a:latin typeface="Times New Roman" pitchFamily="18" charset="0"/>
                <a:cs typeface="Arial" charset="0"/>
              </a:rPr>
              <a:t> </a:t>
            </a:r>
            <a:r>
              <a:rPr lang="en-US" sz="2000" i="1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in</a:t>
            </a:r>
            <a:r>
              <a:rPr lang="en-US" sz="2000" dirty="0">
                <a:latin typeface="Times New Roman" pitchFamily="18" charset="0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to</a:t>
            </a:r>
            <a:r>
              <a:rPr lang="en-US" sz="2000" dirty="0">
                <a:latin typeface="Times New Roman" pitchFamily="18" charset="0"/>
                <a:cs typeface="Arial" charset="0"/>
              </a:rPr>
              <a:t> </a:t>
            </a:r>
            <a:r>
              <a:rPr lang="en-US" sz="2000" i="1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out</a:t>
            </a:r>
            <a:r>
              <a:rPr lang="en-US" sz="2000" dirty="0">
                <a:latin typeface="Times New Roman" pitchFamily="18" charset="0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of </a:t>
            </a:r>
            <a:r>
              <a:rPr lang="en-US" sz="2000" dirty="0" smtClean="0">
                <a:latin typeface="+mj-lt"/>
                <a:cs typeface="Arial" charset="0"/>
              </a:rPr>
              <a:t>final </a:t>
            </a:r>
            <a:r>
              <a:rPr lang="en-US" sz="2000" dirty="0">
                <a:latin typeface="+mj-lt"/>
                <a:cs typeface="Arial" charset="0"/>
              </a:rPr>
              <a:t>AND/OR gate in </a:t>
            </a:r>
            <a:r>
              <a:rPr lang="en-US" sz="2000" i="1" dirty="0" smtClean="0">
                <a:latin typeface="+mj-lt"/>
                <a:cs typeface="Arial" charset="0"/>
              </a:rPr>
              <a:t>k</a:t>
            </a:r>
            <a:r>
              <a:rPr lang="en-US" sz="2000" dirty="0" smtClean="0">
                <a:latin typeface="+mj-lt"/>
                <a:cs typeface="Arial" charset="0"/>
              </a:rPr>
              <a:t>-bit </a:t>
            </a:r>
            <a:r>
              <a:rPr lang="en-US" sz="2000" dirty="0">
                <a:latin typeface="+mj-lt"/>
                <a:cs typeface="Arial" charset="0"/>
              </a:rPr>
              <a:t>CLA block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An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-bit carry-</a:t>
            </a:r>
            <a:r>
              <a:rPr lang="en-US" sz="2400" dirty="0" err="1">
                <a:latin typeface="+mj-lt"/>
                <a:cs typeface="Arial" charset="0"/>
              </a:rPr>
              <a:t>lookahead</a:t>
            </a:r>
            <a:r>
              <a:rPr lang="en-US" sz="2400" dirty="0">
                <a:latin typeface="+mj-lt"/>
                <a:cs typeface="Arial" charset="0"/>
              </a:rPr>
              <a:t> adder is generally much faster than a ripple-carry adder for </a:t>
            </a: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  &gt; 16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endParaRPr lang="en-US" sz="2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Carry-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Lookahead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Adder Delay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3874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7511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76364106"/>
              </p:ext>
            </p:extLst>
          </p:nvPr>
        </p:nvGraphicFramePr>
        <p:xfrm>
          <a:off x="2091531" y="914400"/>
          <a:ext cx="4690269" cy="4970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1" name="VISIO" r:id="rId6" imgW="2510280" imgH="2660400" progId="Visio.Drawing.6">
                  <p:embed/>
                </p:oleObj>
              </mc:Choice>
              <mc:Fallback>
                <p:oleObj name="VISIO" r:id="rId6" imgW="2510280" imgH="26604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1531" y="914400"/>
                        <a:ext cx="4690269" cy="49709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750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8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1-Bit Adders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95660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79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29798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7924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Computes </a:t>
            </a:r>
            <a:r>
              <a:rPr lang="en-US" sz="2800" dirty="0" smtClean="0">
                <a:latin typeface="+mj-lt"/>
                <a:cs typeface="Arial" charset="0"/>
              </a:rPr>
              <a:t>carry </a:t>
            </a:r>
            <a:r>
              <a:rPr lang="en-US" sz="2800" dirty="0">
                <a:latin typeface="+mj-lt"/>
                <a:cs typeface="Arial" charset="0"/>
              </a:rPr>
              <a:t>in (</a:t>
            </a:r>
            <a:r>
              <a:rPr lang="en-US" sz="2800" i="1" dirty="0">
                <a:latin typeface="+mj-lt"/>
                <a:cs typeface="Arial" charset="0"/>
              </a:rPr>
              <a:t>C</a:t>
            </a:r>
            <a:r>
              <a:rPr lang="en-US" sz="2800" i="1" baseline="-25000" dirty="0">
                <a:latin typeface="+mj-lt"/>
                <a:cs typeface="Arial" charset="0"/>
              </a:rPr>
              <a:t>i</a:t>
            </a:r>
            <a:r>
              <a:rPr lang="en-US" sz="2800" baseline="-25000" dirty="0">
                <a:latin typeface="+mj-lt"/>
                <a:cs typeface="Arial" charset="0"/>
              </a:rPr>
              <a:t>-1</a:t>
            </a:r>
            <a:r>
              <a:rPr lang="en-US" sz="2800" dirty="0">
                <a:latin typeface="+mj-lt"/>
                <a:cs typeface="Arial" charset="0"/>
              </a:rPr>
              <a:t>) for each </a:t>
            </a:r>
            <a:r>
              <a:rPr lang="en-US" sz="2800" dirty="0" smtClean="0">
                <a:latin typeface="+mj-lt"/>
                <a:cs typeface="Arial" charset="0"/>
              </a:rPr>
              <a:t>column, then </a:t>
            </a:r>
            <a:r>
              <a:rPr lang="en-US" sz="2800" dirty="0">
                <a:latin typeface="+mj-lt"/>
                <a:cs typeface="Arial" charset="0"/>
              </a:rPr>
              <a:t>computes </a:t>
            </a:r>
            <a:r>
              <a:rPr lang="en-US" sz="2800" dirty="0" smtClean="0">
                <a:latin typeface="+mj-lt"/>
                <a:cs typeface="Arial" charset="0"/>
              </a:rPr>
              <a:t>sum</a:t>
            </a:r>
            <a:r>
              <a:rPr lang="en-US" sz="2800" dirty="0">
                <a:latin typeface="+mj-lt"/>
                <a:cs typeface="Arial" charset="0"/>
              </a:rPr>
              <a:t>: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800" b="1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S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Symbol" pitchFamily="18" charset="2"/>
                <a:cs typeface="Arial" charset="0"/>
              </a:rPr>
              <a:t>Å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B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Symbol" pitchFamily="18" charset="2"/>
                <a:cs typeface="Arial" charset="0"/>
              </a:rPr>
              <a:t>Å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endParaRPr lang="en-US" sz="3200" b="1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Computes </a:t>
            </a:r>
            <a:r>
              <a:rPr lang="en-US" sz="2800" i="1" dirty="0">
                <a:latin typeface="+mj-lt"/>
                <a:cs typeface="Arial" charset="0"/>
              </a:rPr>
              <a:t>G</a:t>
            </a:r>
            <a:r>
              <a:rPr lang="en-US" sz="2800" dirty="0">
                <a:latin typeface="+mj-lt"/>
                <a:cs typeface="Arial" charset="0"/>
              </a:rPr>
              <a:t> and </a:t>
            </a:r>
            <a:r>
              <a:rPr lang="en-US" sz="2800" i="1" dirty="0">
                <a:latin typeface="+mj-lt"/>
                <a:cs typeface="Arial" charset="0"/>
              </a:rPr>
              <a:t>P</a:t>
            </a:r>
            <a:r>
              <a:rPr lang="en-US" sz="2800" dirty="0">
                <a:latin typeface="+mj-lt"/>
                <a:cs typeface="Arial" charset="0"/>
              </a:rPr>
              <a:t> for </a:t>
            </a:r>
            <a:r>
              <a:rPr lang="en-US" sz="2800" dirty="0" smtClean="0">
                <a:latin typeface="+mj-lt"/>
                <a:cs typeface="Arial" charset="0"/>
              </a:rPr>
              <a:t>1-, 2-, 4-, 8-bit </a:t>
            </a:r>
            <a:r>
              <a:rPr lang="en-US" sz="2800" dirty="0">
                <a:latin typeface="+mj-lt"/>
                <a:cs typeface="Arial" charset="0"/>
              </a:rPr>
              <a:t>blocks, etc. until </a:t>
            </a:r>
            <a:r>
              <a:rPr lang="en-US" sz="2800" dirty="0" smtClean="0">
                <a:latin typeface="+mj-lt"/>
                <a:cs typeface="Arial" charset="0"/>
              </a:rPr>
              <a:t>all </a:t>
            </a:r>
            <a:r>
              <a:rPr lang="en-US" sz="2800" i="1" dirty="0" err="1" smtClean="0">
                <a:latin typeface="+mj-lt"/>
                <a:cs typeface="Arial" charset="0"/>
              </a:rPr>
              <a:t>G</a:t>
            </a:r>
            <a:r>
              <a:rPr lang="en-US" sz="2800" i="1" baseline="-25000" dirty="0" err="1" smtClean="0">
                <a:latin typeface="+mj-lt"/>
                <a:cs typeface="Arial" charset="0"/>
              </a:rPr>
              <a:t>i</a:t>
            </a:r>
            <a:r>
              <a:rPr lang="en-US" sz="2800" dirty="0" smtClean="0">
                <a:latin typeface="+mj-lt"/>
                <a:cs typeface="Arial" charset="0"/>
              </a:rPr>
              <a:t> (carry in) known</a:t>
            </a:r>
            <a:endParaRPr lang="en-US" sz="28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 smtClean="0">
                <a:latin typeface="+mj-lt"/>
                <a:cs typeface="Arial" charset="0"/>
              </a:rPr>
              <a:t>log</a:t>
            </a:r>
            <a:r>
              <a:rPr lang="en-US" sz="2800" baseline="-25000" dirty="0" smtClean="0">
                <a:latin typeface="+mj-lt"/>
                <a:cs typeface="Arial" charset="0"/>
              </a:rPr>
              <a:t>2</a:t>
            </a:r>
            <a:r>
              <a:rPr lang="en-US" sz="2800" i="1" dirty="0" smtClean="0">
                <a:latin typeface="+mj-lt"/>
                <a:cs typeface="Arial" charset="0"/>
              </a:rPr>
              <a:t>N</a:t>
            </a:r>
            <a:r>
              <a:rPr lang="en-US" sz="2800" dirty="0" smtClean="0">
                <a:latin typeface="+mj-lt"/>
                <a:cs typeface="Arial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stages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Prefix Adder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906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3696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914400"/>
            <a:ext cx="7924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C</a:t>
            </a:r>
            <a:r>
              <a:rPr lang="en-US" sz="2400" dirty="0" smtClean="0">
                <a:latin typeface="+mj-lt"/>
                <a:cs typeface="Arial" charset="0"/>
              </a:rPr>
              <a:t>arry </a:t>
            </a:r>
            <a:r>
              <a:rPr lang="en-US" sz="2400" dirty="0">
                <a:latin typeface="+mj-lt"/>
                <a:cs typeface="Arial" charset="0"/>
              </a:rPr>
              <a:t>in </a:t>
            </a:r>
            <a:r>
              <a:rPr lang="en-US" sz="2400" dirty="0" smtClean="0">
                <a:latin typeface="+mj-lt"/>
                <a:cs typeface="Arial" charset="0"/>
              </a:rPr>
              <a:t>either </a:t>
            </a:r>
            <a:r>
              <a:rPr lang="en-US" sz="2400" i="1" dirty="0">
                <a:latin typeface="+mj-lt"/>
                <a:cs typeface="Arial" charset="0"/>
              </a:rPr>
              <a:t>generated</a:t>
            </a:r>
            <a:r>
              <a:rPr lang="en-US" sz="2400" dirty="0">
                <a:latin typeface="+mj-lt"/>
                <a:cs typeface="Arial" charset="0"/>
              </a:rPr>
              <a:t> in a column or </a:t>
            </a:r>
            <a:r>
              <a:rPr lang="en-US" sz="2400" i="1" dirty="0">
                <a:latin typeface="+mj-lt"/>
                <a:cs typeface="Arial" charset="0"/>
              </a:rPr>
              <a:t>propagated</a:t>
            </a:r>
            <a:r>
              <a:rPr lang="en-US" sz="2400" dirty="0">
                <a:latin typeface="+mj-lt"/>
                <a:cs typeface="Arial" charset="0"/>
              </a:rPr>
              <a:t> from a previous column.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Column </a:t>
            </a:r>
            <a:r>
              <a:rPr lang="en-US" sz="2400" dirty="0">
                <a:latin typeface="+mj-lt"/>
                <a:cs typeface="Arial" charset="0"/>
              </a:rPr>
              <a:t>-1 </a:t>
            </a:r>
            <a:r>
              <a:rPr lang="en-US" sz="2400" dirty="0" smtClean="0">
                <a:latin typeface="+mj-lt"/>
                <a:cs typeface="Arial" charset="0"/>
              </a:rPr>
              <a:t>holds </a:t>
            </a:r>
            <a:r>
              <a:rPr lang="en-US" sz="2400" i="1" dirty="0" err="1">
                <a:latin typeface="+mj-lt"/>
                <a:cs typeface="Arial" charset="0"/>
              </a:rPr>
              <a:t>C</a:t>
            </a:r>
            <a:r>
              <a:rPr lang="en-US" sz="2400" baseline="-25000" dirty="0" err="1">
                <a:latin typeface="+mj-lt"/>
                <a:cs typeface="Arial" charset="0"/>
              </a:rPr>
              <a:t>in</a:t>
            </a:r>
            <a:r>
              <a:rPr lang="en-US" sz="2400" dirty="0">
                <a:latin typeface="+mj-lt"/>
                <a:cs typeface="Arial" charset="0"/>
              </a:rPr>
              <a:t>, so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6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6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26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in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, 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6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600" b="1" dirty="0" smtClean="0">
                <a:solidFill>
                  <a:srgbClr val="0070C0"/>
                </a:solidFill>
                <a:latin typeface="+mj-lt"/>
                <a:cs typeface="Arial" charset="0"/>
              </a:rPr>
              <a:t>X (not used)</a:t>
            </a:r>
            <a:endParaRPr lang="en-US" sz="2600" b="1" dirty="0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Carry </a:t>
            </a:r>
            <a:r>
              <a:rPr lang="en-US" sz="2400" dirty="0">
                <a:latin typeface="+mj-lt"/>
                <a:cs typeface="Arial" charset="0"/>
              </a:rPr>
              <a:t>in to column </a:t>
            </a:r>
            <a:r>
              <a:rPr lang="en-US" sz="2400" i="1" dirty="0" err="1">
                <a:latin typeface="+mj-lt"/>
                <a:cs typeface="Arial" charset="0"/>
              </a:rPr>
              <a:t>i</a:t>
            </a:r>
            <a:r>
              <a:rPr lang="en-US" sz="2400" i="1" dirty="0">
                <a:latin typeface="+mj-lt"/>
                <a:cs typeface="Arial" charset="0"/>
              </a:rPr>
              <a:t> = </a:t>
            </a:r>
            <a:r>
              <a:rPr lang="en-US" sz="2400" dirty="0" smtClean="0">
                <a:latin typeface="+mj-lt"/>
                <a:cs typeface="Arial" charset="0"/>
              </a:rPr>
              <a:t>carry </a:t>
            </a:r>
            <a:r>
              <a:rPr lang="en-US" sz="2400" dirty="0">
                <a:latin typeface="+mj-lt"/>
                <a:cs typeface="Arial" charset="0"/>
              </a:rPr>
              <a:t>out of column </a:t>
            </a:r>
            <a:r>
              <a:rPr lang="en-US" sz="2400" i="1" dirty="0">
                <a:latin typeface="+mj-lt"/>
                <a:cs typeface="Arial" charset="0"/>
              </a:rPr>
              <a:t>i-1</a:t>
            </a:r>
            <a:r>
              <a:rPr lang="en-US" sz="2400" dirty="0">
                <a:latin typeface="+mj-lt"/>
                <a:cs typeface="Arial" charset="0"/>
              </a:rPr>
              <a:t>: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-1:-1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</a:t>
            </a:r>
            <a:r>
              <a:rPr lang="en-US" sz="2400" b="1" i="1" dirty="0">
                <a:latin typeface="Times New Roman" pitchFamily="18" charset="0"/>
                <a:cs typeface="Arial" charset="0"/>
              </a:rPr>
              <a:t>G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-1:-</a:t>
            </a:r>
            <a:r>
              <a:rPr lang="en-US" sz="2400" b="1" baseline="-25000" dirty="0" smtClean="0">
                <a:latin typeface="Times New Roman" pitchFamily="18" charset="0"/>
                <a:cs typeface="Arial" charset="0"/>
              </a:rPr>
              <a:t>1</a:t>
            </a:r>
            <a:r>
              <a:rPr lang="en-US" sz="2400" b="1" dirty="0" smtClean="0">
                <a:latin typeface="Times New Roman" pitchFamily="18" charset="0"/>
                <a:cs typeface="Arial" charset="0"/>
              </a:rPr>
              <a:t>: </a:t>
            </a:r>
            <a:r>
              <a:rPr lang="en-US" sz="2400" dirty="0" smtClean="0">
                <a:latin typeface="+mj-lt"/>
                <a:cs typeface="Arial" charset="0"/>
              </a:rPr>
              <a:t>generate </a:t>
            </a:r>
            <a:r>
              <a:rPr lang="en-US" sz="2400" dirty="0">
                <a:latin typeface="+mj-lt"/>
                <a:cs typeface="Arial" charset="0"/>
              </a:rPr>
              <a:t>signal spanning columns </a:t>
            </a:r>
            <a:r>
              <a:rPr lang="en-US" sz="2400" i="1" dirty="0">
                <a:latin typeface="+mj-lt"/>
                <a:cs typeface="Arial" charset="0"/>
              </a:rPr>
              <a:t>i</a:t>
            </a:r>
            <a:r>
              <a:rPr lang="en-US" sz="2400" dirty="0">
                <a:latin typeface="+mj-lt"/>
                <a:cs typeface="Arial" charset="0"/>
              </a:rPr>
              <a:t>-1 to -</a:t>
            </a:r>
            <a:r>
              <a:rPr lang="en-US" sz="2400" dirty="0" smtClean="0">
                <a:latin typeface="+mj-lt"/>
                <a:cs typeface="Arial" charset="0"/>
              </a:rPr>
              <a:t>1</a:t>
            </a:r>
            <a:endParaRPr lang="en-US" sz="24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Sum equation:</a:t>
            </a:r>
            <a:endParaRPr lang="en-US" sz="24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0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S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600" b="1" dirty="0">
                <a:solidFill>
                  <a:srgbClr val="0070C0"/>
                </a:solidFill>
                <a:latin typeface="Symbol" pitchFamily="18" charset="2"/>
                <a:cs typeface="Arial" charset="0"/>
              </a:rPr>
              <a:t>Å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B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600" b="1" dirty="0">
                <a:solidFill>
                  <a:srgbClr val="0070C0"/>
                </a:solidFill>
                <a:latin typeface="Symbol" pitchFamily="18" charset="2"/>
                <a:cs typeface="Arial" charset="0"/>
              </a:rPr>
              <a:t>Å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G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-1:-1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Goal:</a:t>
            </a:r>
            <a:r>
              <a:rPr lang="en-US" sz="2400" dirty="0">
                <a:latin typeface="+mj-lt"/>
                <a:cs typeface="Arial" charset="0"/>
              </a:rPr>
              <a:t> Quickly compute </a:t>
            </a:r>
            <a:r>
              <a:rPr lang="en-US" sz="2400" dirty="0">
                <a:latin typeface="Times New Roman" pitchFamily="18" charset="0"/>
                <a:cs typeface="Arial" charset="0"/>
              </a:rPr>
              <a:t>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0:-1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1:-1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2:-1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3:-1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4:-1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5:-1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… </a:t>
            </a:r>
            <a:r>
              <a:rPr lang="en-US" sz="2400" dirty="0" smtClean="0">
                <a:latin typeface="+mj-lt"/>
                <a:cs typeface="Arial" charset="0"/>
              </a:rPr>
              <a:t>(called </a:t>
            </a:r>
            <a:r>
              <a:rPr lang="en-US" sz="2400" b="1" i="1" dirty="0" smtClean="0">
                <a:latin typeface="+mj-lt"/>
                <a:cs typeface="Arial" charset="0"/>
              </a:rPr>
              <a:t>prefixes</a:t>
            </a:r>
            <a:r>
              <a:rPr lang="en-US" sz="2400" i="1" dirty="0" smtClean="0">
                <a:latin typeface="+mj-lt"/>
                <a:cs typeface="Arial" charset="0"/>
              </a:rPr>
              <a:t>)         </a:t>
            </a:r>
            <a:r>
              <a:rPr lang="en-US" sz="2400" dirty="0" smtClean="0">
                <a:latin typeface="+mj-lt"/>
                <a:cs typeface="Arial" charset="0"/>
              </a:rPr>
              <a:t>(=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C</a:t>
            </a:r>
            <a:r>
              <a:rPr lang="en-US" sz="2400" baseline="-25000" dirty="0" smtClean="0">
                <a:latin typeface="Times New Roman" pitchFamily="18" charset="0"/>
                <a:cs typeface="Arial" charset="0"/>
              </a:rPr>
              <a:t>0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,    C</a:t>
            </a:r>
            <a:r>
              <a:rPr lang="en-US" sz="2400" baseline="-25000" dirty="0" smtClean="0">
                <a:latin typeface="Times New Roman" pitchFamily="18" charset="0"/>
                <a:cs typeface="Arial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,     C</a:t>
            </a:r>
            <a:r>
              <a:rPr lang="en-US" sz="2400" baseline="-25000" dirty="0" smtClean="0">
                <a:latin typeface="Times New Roman" pitchFamily="18" charset="0"/>
                <a:cs typeface="Arial" charset="0"/>
              </a:rPr>
              <a:t>2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,    C</a:t>
            </a:r>
            <a:r>
              <a:rPr lang="en-US" sz="2400" baseline="-25000" dirty="0" smtClean="0">
                <a:latin typeface="Times New Roman" pitchFamily="18" charset="0"/>
                <a:cs typeface="Arial" charset="0"/>
              </a:rPr>
              <a:t>3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,    C</a:t>
            </a:r>
            <a:r>
              <a:rPr lang="en-US" sz="2400" baseline="-25000" dirty="0" smtClean="0">
                <a:latin typeface="Times New Roman" pitchFamily="18" charset="0"/>
                <a:cs typeface="Arial" charset="0"/>
              </a:rPr>
              <a:t>4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,    C</a:t>
            </a:r>
            <a:r>
              <a:rPr lang="en-US" sz="2400" baseline="-25000" dirty="0" smtClean="0">
                <a:latin typeface="Times New Roman" pitchFamily="18" charset="0"/>
                <a:cs typeface="Arial" charset="0"/>
              </a:rPr>
              <a:t>5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, …)</a:t>
            </a:r>
            <a:endParaRPr lang="en-US" sz="2400" i="1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2000" baseline="-25000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Prefix Adder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30862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98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3798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7924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Generate </a:t>
            </a:r>
            <a:r>
              <a:rPr lang="en-US" sz="2400" dirty="0">
                <a:latin typeface="+mj-lt"/>
                <a:cs typeface="Arial" charset="0"/>
              </a:rPr>
              <a:t>and propagate signals for a block spanning bits </a:t>
            </a:r>
            <a:r>
              <a:rPr lang="en-US" sz="2400" i="1" dirty="0" smtClean="0">
                <a:latin typeface="Times New Roman" pitchFamily="18" charset="0"/>
                <a:cs typeface="Arial" charset="0"/>
              </a:rPr>
              <a:t>i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:</a:t>
            </a:r>
            <a:r>
              <a:rPr lang="en-US" sz="2400" i="1" dirty="0" smtClean="0">
                <a:latin typeface="Times New Roman" pitchFamily="18" charset="0"/>
                <a:cs typeface="Arial" charset="0"/>
              </a:rPr>
              <a:t>j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i:j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i:k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Symbol" pitchFamily="18" charset="2"/>
                <a:cs typeface="Arial" charset="0"/>
              </a:rPr>
              <a:t>+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i:k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G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k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-1: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j</a:t>
            </a:r>
            <a:endParaRPr lang="en-US" sz="2800" b="1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 	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i:j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: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k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k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-1:j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In words:</a:t>
            </a:r>
            <a:endParaRPr lang="en-US" sz="24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b="1" dirty="0" smtClean="0">
                <a:latin typeface="+mj-lt"/>
                <a:cs typeface="Arial" charset="0"/>
              </a:rPr>
              <a:t>Generate:</a:t>
            </a:r>
            <a:r>
              <a:rPr lang="en-US" sz="2400" dirty="0" smtClean="0">
                <a:latin typeface="+mj-lt"/>
                <a:cs typeface="Arial" charset="0"/>
              </a:rPr>
              <a:t> block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400" i="1" dirty="0" smtClean="0">
                <a:latin typeface="Times New Roman" pitchFamily="18" charset="0"/>
                <a:cs typeface="Arial" charset="0"/>
              </a:rPr>
              <a:t>i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:</a:t>
            </a:r>
            <a:r>
              <a:rPr lang="en-US" sz="2400" i="1" dirty="0" smtClean="0">
                <a:latin typeface="Times New Roman" pitchFamily="18" charset="0"/>
                <a:cs typeface="Arial" charset="0"/>
              </a:rPr>
              <a:t>j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 smtClean="0">
                <a:latin typeface="+mj-lt"/>
                <a:cs typeface="Arial" charset="0"/>
              </a:rPr>
              <a:t>will </a:t>
            </a:r>
            <a:r>
              <a:rPr lang="en-US" sz="2400" dirty="0">
                <a:latin typeface="+mj-lt"/>
                <a:cs typeface="Arial" charset="0"/>
              </a:rPr>
              <a:t>generate a carry </a:t>
            </a:r>
            <a:r>
              <a:rPr lang="en-US" sz="2400" dirty="0" smtClean="0">
                <a:latin typeface="+mj-lt"/>
                <a:cs typeface="Arial" charset="0"/>
              </a:rPr>
              <a:t>if:</a:t>
            </a: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upper </a:t>
            </a:r>
            <a:r>
              <a:rPr lang="en-US" sz="2400" dirty="0">
                <a:latin typeface="+mj-lt"/>
                <a:cs typeface="Arial" charset="0"/>
              </a:rPr>
              <a:t>part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k</a:t>
            </a:r>
            <a:r>
              <a:rPr lang="en-US" sz="2400" dirty="0">
                <a:latin typeface="Times New Roman" pitchFamily="18" charset="0"/>
                <a:cs typeface="Arial" charset="0"/>
              </a:rPr>
              <a:t>) </a:t>
            </a:r>
            <a:r>
              <a:rPr lang="en-US" sz="2400" dirty="0">
                <a:latin typeface="+mj-lt"/>
                <a:cs typeface="Arial" charset="0"/>
              </a:rPr>
              <a:t>generates a carry or </a:t>
            </a:r>
            <a:endParaRPr lang="en-US" sz="2400" dirty="0" smtClean="0">
              <a:latin typeface="+mj-lt"/>
              <a:cs typeface="Arial" charset="0"/>
            </a:endParaRP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upper </a:t>
            </a:r>
            <a:r>
              <a:rPr lang="en-US" sz="2400" dirty="0">
                <a:latin typeface="+mj-lt"/>
                <a:cs typeface="Arial" charset="0"/>
              </a:rPr>
              <a:t>part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k</a:t>
            </a:r>
            <a:r>
              <a:rPr lang="en-US" sz="2400" dirty="0">
                <a:latin typeface="Times New Roman" pitchFamily="18" charset="0"/>
                <a:cs typeface="Arial" charset="0"/>
              </a:rPr>
              <a:t>) </a:t>
            </a:r>
            <a:r>
              <a:rPr lang="en-US" sz="2400" dirty="0" smtClean="0">
                <a:latin typeface="+mj-lt"/>
                <a:cs typeface="Arial" charset="0"/>
              </a:rPr>
              <a:t>propagates </a:t>
            </a:r>
            <a:r>
              <a:rPr lang="en-US" sz="2400" dirty="0">
                <a:latin typeface="+mj-lt"/>
                <a:cs typeface="Arial" charset="0"/>
              </a:rPr>
              <a:t>a carry generated in </a:t>
            </a:r>
            <a:r>
              <a:rPr lang="en-US" sz="2400" dirty="0" smtClean="0">
                <a:latin typeface="+mj-lt"/>
                <a:cs typeface="Arial" charset="0"/>
              </a:rPr>
              <a:t>lower </a:t>
            </a:r>
            <a:r>
              <a:rPr lang="en-US" sz="2400" dirty="0">
                <a:latin typeface="+mj-lt"/>
                <a:cs typeface="Arial" charset="0"/>
              </a:rPr>
              <a:t>part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k</a:t>
            </a:r>
            <a:r>
              <a:rPr lang="en-US" sz="2400" dirty="0">
                <a:latin typeface="Times New Roman" pitchFamily="18" charset="0"/>
                <a:cs typeface="Arial" charset="0"/>
              </a:rPr>
              <a:t>-1: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j</a:t>
            </a:r>
            <a:r>
              <a:rPr lang="en-US" sz="2400" dirty="0">
                <a:latin typeface="Times New Roman" pitchFamily="18" charset="0"/>
                <a:cs typeface="Arial" charset="0"/>
              </a:rPr>
              <a:t>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b="1" dirty="0" smtClean="0">
                <a:latin typeface="+mj-lt"/>
                <a:cs typeface="Arial" charset="0"/>
              </a:rPr>
              <a:t>Propagate: </a:t>
            </a:r>
            <a:r>
              <a:rPr lang="en-US" sz="2400" dirty="0" smtClean="0">
                <a:latin typeface="+mj-lt"/>
                <a:cs typeface="Arial" charset="0"/>
              </a:rPr>
              <a:t>block 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i</a:t>
            </a:r>
            <a:r>
              <a:rPr lang="en-US" sz="2400" dirty="0">
                <a:latin typeface="Times New Roman" pitchFamily="18" charset="0"/>
                <a:cs typeface="Arial" charset="0"/>
              </a:rPr>
              <a:t>: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j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 smtClean="0">
                <a:latin typeface="+mj-lt"/>
                <a:cs typeface="Arial" charset="0"/>
              </a:rPr>
              <a:t>will </a:t>
            </a:r>
            <a:r>
              <a:rPr lang="en-US" sz="2400" dirty="0">
                <a:latin typeface="+mj-lt"/>
                <a:cs typeface="Arial" charset="0"/>
              </a:rPr>
              <a:t>propagate a carry if </a:t>
            </a:r>
            <a:r>
              <a:rPr lang="en-US" sz="2400" i="1" dirty="0">
                <a:latin typeface="+mj-lt"/>
                <a:cs typeface="Arial" charset="0"/>
              </a:rPr>
              <a:t>both</a:t>
            </a:r>
            <a:r>
              <a:rPr lang="en-US" sz="2400" dirty="0">
                <a:latin typeface="+mj-lt"/>
                <a:cs typeface="Arial" charset="0"/>
              </a:rPr>
              <a:t> the upper and lower parts propagate the </a:t>
            </a:r>
            <a:r>
              <a:rPr lang="en-US" sz="2400" dirty="0" smtClean="0">
                <a:latin typeface="+mj-lt"/>
                <a:cs typeface="Arial" charset="0"/>
              </a:rPr>
              <a:t>carry</a:t>
            </a:r>
            <a:endParaRPr lang="en-US" sz="24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2400" baseline="-25000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Prefix Adder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9933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0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16-Bit Prefix Adder Schematic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642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207177" y="1538412"/>
            <a:ext cx="6299021" cy="3335856"/>
            <a:chOff x="169" y="1495"/>
            <a:chExt cx="3431" cy="1817"/>
          </a:xfrm>
        </p:grpSpPr>
        <p:sp>
          <p:nvSpPr>
            <p:cNvPr id="6" name="Rectangle 324"/>
            <p:cNvSpPr>
              <a:spLocks noChangeArrowheads="1"/>
            </p:cNvSpPr>
            <p:nvPr>
              <p:custDataLst>
                <p:tags r:id="rId107"/>
              </p:custDataLst>
            </p:nvPr>
          </p:nvSpPr>
          <p:spPr bwMode="auto">
            <a:xfrm>
              <a:off x="169" y="1495"/>
              <a:ext cx="3431" cy="202"/>
            </a:xfrm>
            <a:prstGeom prst="rect">
              <a:avLst/>
            </a:prstGeom>
            <a:solidFill>
              <a:srgbClr val="FFFFCC"/>
            </a:solidFill>
            <a:ln w="47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8" name="Line 325"/>
            <p:cNvSpPr>
              <a:spLocks noChangeShapeType="1"/>
            </p:cNvSpPr>
            <p:nvPr>
              <p:custDataLst>
                <p:tags r:id="rId108"/>
              </p:custDataLst>
            </p:nvPr>
          </p:nvSpPr>
          <p:spPr bwMode="auto">
            <a:xfrm>
              <a:off x="3398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326"/>
            <p:cNvSpPr>
              <a:spLocks noChangeArrowheads="1"/>
            </p:cNvSpPr>
            <p:nvPr>
              <p:custDataLst>
                <p:tags r:id="rId109"/>
              </p:custDataLst>
            </p:nvPr>
          </p:nvSpPr>
          <p:spPr bwMode="auto">
            <a:xfrm>
              <a:off x="3162" y="2008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0:-1</a:t>
              </a:r>
              <a:endParaRPr lang="de-DE" altLang="en-US" sz="2800"/>
            </a:p>
          </p:txBody>
        </p:sp>
        <p:sp>
          <p:nvSpPr>
            <p:cNvPr id="10" name="Rectangle 327"/>
            <p:cNvSpPr>
              <a:spLocks noChangeArrowheads="1"/>
            </p:cNvSpPr>
            <p:nvPr>
              <p:custDataLst>
                <p:tags r:id="rId110"/>
              </p:custDataLst>
            </p:nvPr>
          </p:nvSpPr>
          <p:spPr bwMode="auto">
            <a:xfrm>
              <a:off x="3468" y="1554"/>
              <a:ext cx="5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-1</a:t>
              </a:r>
              <a:endParaRPr lang="de-DE" altLang="en-US" sz="2800"/>
            </a:p>
          </p:txBody>
        </p:sp>
        <p:sp>
          <p:nvSpPr>
            <p:cNvPr id="11" name="Rectangle 328"/>
            <p:cNvSpPr>
              <a:spLocks noChangeArrowheads="1"/>
            </p:cNvSpPr>
            <p:nvPr>
              <p:custDataLst>
                <p:tags r:id="rId111"/>
              </p:custDataLst>
            </p:nvPr>
          </p:nvSpPr>
          <p:spPr bwMode="auto">
            <a:xfrm>
              <a:off x="3248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2" name="Line 329"/>
            <p:cNvSpPr>
              <a:spLocks noChangeShapeType="1"/>
            </p:cNvSpPr>
            <p:nvPr>
              <p:custDataLst>
                <p:tags r:id="rId112"/>
              </p:custDataLst>
            </p:nvPr>
          </p:nvSpPr>
          <p:spPr bwMode="auto">
            <a:xfrm>
              <a:off x="3297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330"/>
            <p:cNvSpPr>
              <a:spLocks noChangeShapeType="1"/>
            </p:cNvSpPr>
            <p:nvPr>
              <p:custDataLst>
                <p:tags r:id="rId113"/>
              </p:custDataLst>
            </p:nvPr>
          </p:nvSpPr>
          <p:spPr bwMode="auto">
            <a:xfrm flipV="1">
              <a:off x="3349" y="1798"/>
              <a:ext cx="100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331"/>
            <p:cNvSpPr>
              <a:spLocks noChangeShapeType="1"/>
            </p:cNvSpPr>
            <p:nvPr>
              <p:custDataLst>
                <p:tags r:id="rId114"/>
              </p:custDataLst>
            </p:nvPr>
          </p:nvSpPr>
          <p:spPr bwMode="auto">
            <a:xfrm>
              <a:off x="3449" y="1798"/>
              <a:ext cx="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332"/>
            <p:cNvSpPr>
              <a:spLocks noChangeArrowheads="1"/>
            </p:cNvSpPr>
            <p:nvPr>
              <p:custDataLst>
                <p:tags r:id="rId115"/>
              </p:custDataLst>
            </p:nvPr>
          </p:nvSpPr>
          <p:spPr bwMode="auto">
            <a:xfrm>
              <a:off x="2779" y="2008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2:1</a:t>
              </a:r>
              <a:endParaRPr lang="de-DE" altLang="en-US" sz="2800"/>
            </a:p>
          </p:txBody>
        </p:sp>
        <p:sp>
          <p:nvSpPr>
            <p:cNvPr id="16" name="Rectangle 333"/>
            <p:cNvSpPr>
              <a:spLocks noChangeArrowheads="1"/>
            </p:cNvSpPr>
            <p:nvPr>
              <p:custDataLst>
                <p:tags r:id="rId116"/>
              </p:custDataLst>
            </p:nvPr>
          </p:nvSpPr>
          <p:spPr bwMode="auto">
            <a:xfrm>
              <a:off x="2844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7" name="Line 334"/>
            <p:cNvSpPr>
              <a:spLocks noChangeShapeType="1"/>
            </p:cNvSpPr>
            <p:nvPr>
              <p:custDataLst>
                <p:tags r:id="rId117"/>
              </p:custDataLst>
            </p:nvPr>
          </p:nvSpPr>
          <p:spPr bwMode="auto">
            <a:xfrm>
              <a:off x="2894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335"/>
            <p:cNvSpPr>
              <a:spLocks noChangeShapeType="1"/>
            </p:cNvSpPr>
            <p:nvPr>
              <p:custDataLst>
                <p:tags r:id="rId118"/>
              </p:custDataLst>
            </p:nvPr>
          </p:nvSpPr>
          <p:spPr bwMode="auto">
            <a:xfrm flipV="1">
              <a:off x="2945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336"/>
            <p:cNvSpPr>
              <a:spLocks noChangeShapeType="1"/>
            </p:cNvSpPr>
            <p:nvPr>
              <p:custDataLst>
                <p:tags r:id="rId119"/>
              </p:custDataLst>
            </p:nvPr>
          </p:nvSpPr>
          <p:spPr bwMode="auto">
            <a:xfrm>
              <a:off x="3046" y="1798"/>
              <a:ext cx="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337"/>
            <p:cNvSpPr>
              <a:spLocks noChangeArrowheads="1"/>
            </p:cNvSpPr>
            <p:nvPr>
              <p:custDataLst>
                <p:tags r:id="rId120"/>
              </p:custDataLst>
            </p:nvPr>
          </p:nvSpPr>
          <p:spPr bwMode="auto">
            <a:xfrm>
              <a:off x="2844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21" name="Rectangle 338"/>
            <p:cNvSpPr>
              <a:spLocks noChangeArrowheads="1"/>
            </p:cNvSpPr>
            <p:nvPr>
              <p:custDataLst>
                <p:tags r:id="rId121"/>
              </p:custDataLst>
            </p:nvPr>
          </p:nvSpPr>
          <p:spPr bwMode="auto">
            <a:xfrm>
              <a:off x="3046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22" name="Rectangle 339"/>
            <p:cNvSpPr>
              <a:spLocks noChangeArrowheads="1"/>
            </p:cNvSpPr>
            <p:nvPr>
              <p:custDataLst>
                <p:tags r:id="rId122"/>
              </p:custDataLst>
            </p:nvPr>
          </p:nvSpPr>
          <p:spPr bwMode="auto">
            <a:xfrm>
              <a:off x="2958" y="2311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1:-1</a:t>
              </a:r>
              <a:endParaRPr lang="de-DE" altLang="en-US" sz="2800"/>
            </a:p>
          </p:txBody>
        </p:sp>
        <p:sp>
          <p:nvSpPr>
            <p:cNvPr id="23" name="Rectangle 340"/>
            <p:cNvSpPr>
              <a:spLocks noChangeArrowheads="1"/>
            </p:cNvSpPr>
            <p:nvPr>
              <p:custDataLst>
                <p:tags r:id="rId123"/>
              </p:custDataLst>
            </p:nvPr>
          </p:nvSpPr>
          <p:spPr bwMode="auto">
            <a:xfrm>
              <a:off x="2757" y="2311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2:-1</a:t>
              </a:r>
              <a:endParaRPr lang="de-DE" altLang="en-US" sz="2800"/>
            </a:p>
          </p:txBody>
        </p:sp>
        <p:sp>
          <p:nvSpPr>
            <p:cNvPr id="24" name="Line 341"/>
            <p:cNvSpPr>
              <a:spLocks noChangeShapeType="1"/>
            </p:cNvSpPr>
            <p:nvPr>
              <p:custDataLst>
                <p:tags r:id="rId124"/>
              </p:custDataLst>
            </p:nvPr>
          </p:nvSpPr>
          <p:spPr bwMode="auto">
            <a:xfrm>
              <a:off x="3197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342"/>
            <p:cNvSpPr>
              <a:spLocks noChangeShapeType="1"/>
            </p:cNvSpPr>
            <p:nvPr>
              <p:custDataLst>
                <p:tags r:id="rId125"/>
              </p:custDataLst>
            </p:nvPr>
          </p:nvSpPr>
          <p:spPr bwMode="auto">
            <a:xfrm flipV="1">
              <a:off x="2995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343"/>
            <p:cNvSpPr>
              <a:spLocks noChangeShapeType="1"/>
            </p:cNvSpPr>
            <p:nvPr>
              <p:custDataLst>
                <p:tags r:id="rId126"/>
              </p:custDataLst>
            </p:nvPr>
          </p:nvSpPr>
          <p:spPr bwMode="auto">
            <a:xfrm>
              <a:off x="2793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344"/>
            <p:cNvSpPr>
              <a:spLocks noChangeArrowheads="1"/>
            </p:cNvSpPr>
            <p:nvPr>
              <p:custDataLst>
                <p:tags r:id="rId127"/>
              </p:custDataLst>
            </p:nvPr>
          </p:nvSpPr>
          <p:spPr bwMode="auto">
            <a:xfrm>
              <a:off x="3279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0</a:t>
              </a:r>
              <a:endParaRPr lang="de-DE" altLang="en-US" sz="2800"/>
            </a:p>
          </p:txBody>
        </p:sp>
        <p:sp>
          <p:nvSpPr>
            <p:cNvPr id="28" name="Rectangle 345"/>
            <p:cNvSpPr>
              <a:spLocks noChangeArrowheads="1"/>
            </p:cNvSpPr>
            <p:nvPr>
              <p:custDataLst>
                <p:tags r:id="rId128"/>
              </p:custDataLst>
            </p:nvPr>
          </p:nvSpPr>
          <p:spPr bwMode="auto">
            <a:xfrm>
              <a:off x="3077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</a:t>
              </a:r>
              <a:endParaRPr lang="de-DE" altLang="en-US" sz="2800"/>
            </a:p>
          </p:txBody>
        </p:sp>
        <p:sp>
          <p:nvSpPr>
            <p:cNvPr id="29" name="Rectangle 346"/>
            <p:cNvSpPr>
              <a:spLocks noChangeArrowheads="1"/>
            </p:cNvSpPr>
            <p:nvPr>
              <p:custDataLst>
                <p:tags r:id="rId129"/>
              </p:custDataLst>
            </p:nvPr>
          </p:nvSpPr>
          <p:spPr bwMode="auto">
            <a:xfrm>
              <a:off x="2875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</a:t>
              </a:r>
              <a:endParaRPr lang="de-DE" altLang="en-US" sz="2800"/>
            </a:p>
          </p:txBody>
        </p:sp>
        <p:sp>
          <p:nvSpPr>
            <p:cNvPr id="30" name="Line 347"/>
            <p:cNvSpPr>
              <a:spLocks noChangeShapeType="1"/>
            </p:cNvSpPr>
            <p:nvPr>
              <p:custDataLst>
                <p:tags r:id="rId130"/>
              </p:custDataLst>
            </p:nvPr>
          </p:nvSpPr>
          <p:spPr bwMode="auto">
            <a:xfrm>
              <a:off x="2591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348"/>
            <p:cNvSpPr>
              <a:spLocks noChangeArrowheads="1"/>
            </p:cNvSpPr>
            <p:nvPr>
              <p:custDataLst>
                <p:tags r:id="rId131"/>
              </p:custDataLst>
            </p:nvPr>
          </p:nvSpPr>
          <p:spPr bwMode="auto">
            <a:xfrm>
              <a:off x="2376" y="2008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4:3</a:t>
              </a:r>
              <a:endParaRPr lang="de-DE" altLang="en-US" sz="2800"/>
            </a:p>
          </p:txBody>
        </p:sp>
        <p:sp>
          <p:nvSpPr>
            <p:cNvPr id="32" name="Rectangle 349"/>
            <p:cNvSpPr>
              <a:spLocks noChangeArrowheads="1"/>
            </p:cNvSpPr>
            <p:nvPr>
              <p:custDataLst>
                <p:tags r:id="rId132"/>
              </p:custDataLst>
            </p:nvPr>
          </p:nvSpPr>
          <p:spPr bwMode="auto">
            <a:xfrm>
              <a:off x="2673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</a:t>
              </a:r>
              <a:endParaRPr lang="de-DE" altLang="en-US" sz="2800"/>
            </a:p>
          </p:txBody>
        </p:sp>
        <p:sp>
          <p:nvSpPr>
            <p:cNvPr id="33" name="Rectangle 350"/>
            <p:cNvSpPr>
              <a:spLocks noChangeArrowheads="1"/>
            </p:cNvSpPr>
            <p:nvPr>
              <p:custDataLst>
                <p:tags r:id="rId133"/>
              </p:custDataLst>
            </p:nvPr>
          </p:nvSpPr>
          <p:spPr bwMode="auto">
            <a:xfrm>
              <a:off x="2440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34" name="Line 351"/>
            <p:cNvSpPr>
              <a:spLocks noChangeShapeType="1"/>
            </p:cNvSpPr>
            <p:nvPr>
              <p:custDataLst>
                <p:tags r:id="rId134"/>
              </p:custDataLst>
            </p:nvPr>
          </p:nvSpPr>
          <p:spPr bwMode="auto">
            <a:xfrm>
              <a:off x="2490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52"/>
            <p:cNvSpPr>
              <a:spLocks noChangeShapeType="1"/>
            </p:cNvSpPr>
            <p:nvPr>
              <p:custDataLst>
                <p:tags r:id="rId135"/>
              </p:custDataLst>
            </p:nvPr>
          </p:nvSpPr>
          <p:spPr bwMode="auto">
            <a:xfrm flipV="1">
              <a:off x="2541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353"/>
            <p:cNvSpPr>
              <a:spLocks noChangeShapeType="1"/>
            </p:cNvSpPr>
            <p:nvPr>
              <p:custDataLst>
                <p:tags r:id="rId136"/>
              </p:custDataLst>
            </p:nvPr>
          </p:nvSpPr>
          <p:spPr bwMode="auto">
            <a:xfrm>
              <a:off x="2642" y="1798"/>
              <a:ext cx="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354"/>
            <p:cNvSpPr>
              <a:spLocks noChangeArrowheads="1"/>
            </p:cNvSpPr>
            <p:nvPr>
              <p:custDataLst>
                <p:tags r:id="rId137"/>
              </p:custDataLst>
            </p:nvPr>
          </p:nvSpPr>
          <p:spPr bwMode="auto">
            <a:xfrm>
              <a:off x="1972" y="2008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6:5</a:t>
              </a:r>
              <a:endParaRPr lang="de-DE" altLang="en-US" sz="2800"/>
            </a:p>
          </p:txBody>
        </p:sp>
        <p:sp>
          <p:nvSpPr>
            <p:cNvPr id="38" name="Rectangle 355"/>
            <p:cNvSpPr>
              <a:spLocks noChangeArrowheads="1"/>
            </p:cNvSpPr>
            <p:nvPr>
              <p:custDataLst>
                <p:tags r:id="rId138"/>
              </p:custDataLst>
            </p:nvPr>
          </p:nvSpPr>
          <p:spPr bwMode="auto">
            <a:xfrm>
              <a:off x="2037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39" name="Line 356"/>
            <p:cNvSpPr>
              <a:spLocks noChangeShapeType="1"/>
            </p:cNvSpPr>
            <p:nvPr>
              <p:custDataLst>
                <p:tags r:id="rId139"/>
              </p:custDataLst>
            </p:nvPr>
          </p:nvSpPr>
          <p:spPr bwMode="auto">
            <a:xfrm>
              <a:off x="2087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357"/>
            <p:cNvSpPr>
              <a:spLocks noChangeShapeType="1"/>
            </p:cNvSpPr>
            <p:nvPr>
              <p:custDataLst>
                <p:tags r:id="rId140"/>
              </p:custDataLst>
            </p:nvPr>
          </p:nvSpPr>
          <p:spPr bwMode="auto">
            <a:xfrm flipV="1">
              <a:off x="2138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358"/>
            <p:cNvSpPr>
              <a:spLocks noChangeShapeType="1"/>
            </p:cNvSpPr>
            <p:nvPr>
              <p:custDataLst>
                <p:tags r:id="rId141"/>
              </p:custDataLst>
            </p:nvPr>
          </p:nvSpPr>
          <p:spPr bwMode="auto">
            <a:xfrm>
              <a:off x="2239" y="1798"/>
              <a:ext cx="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359"/>
            <p:cNvSpPr>
              <a:spLocks noChangeArrowheads="1"/>
            </p:cNvSpPr>
            <p:nvPr>
              <p:custDataLst>
                <p:tags r:id="rId142"/>
              </p:custDataLst>
            </p:nvPr>
          </p:nvSpPr>
          <p:spPr bwMode="auto">
            <a:xfrm>
              <a:off x="2037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43" name="Rectangle 360"/>
            <p:cNvSpPr>
              <a:spLocks noChangeArrowheads="1"/>
            </p:cNvSpPr>
            <p:nvPr>
              <p:custDataLst>
                <p:tags r:id="rId143"/>
              </p:custDataLst>
            </p:nvPr>
          </p:nvSpPr>
          <p:spPr bwMode="auto">
            <a:xfrm>
              <a:off x="2239" y="2202"/>
              <a:ext cx="100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44" name="Rectangle 361"/>
            <p:cNvSpPr>
              <a:spLocks noChangeArrowheads="1"/>
            </p:cNvSpPr>
            <p:nvPr>
              <p:custDataLst>
                <p:tags r:id="rId144"/>
              </p:custDataLst>
            </p:nvPr>
          </p:nvSpPr>
          <p:spPr bwMode="auto">
            <a:xfrm>
              <a:off x="2174" y="2311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5:3</a:t>
              </a:r>
              <a:endParaRPr lang="de-DE" altLang="en-US" sz="2800"/>
            </a:p>
          </p:txBody>
        </p:sp>
        <p:sp>
          <p:nvSpPr>
            <p:cNvPr id="45" name="Rectangle 362"/>
            <p:cNvSpPr>
              <a:spLocks noChangeArrowheads="1"/>
            </p:cNvSpPr>
            <p:nvPr>
              <p:custDataLst>
                <p:tags r:id="rId145"/>
              </p:custDataLst>
            </p:nvPr>
          </p:nvSpPr>
          <p:spPr bwMode="auto">
            <a:xfrm>
              <a:off x="1972" y="2311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6:3</a:t>
              </a:r>
              <a:endParaRPr lang="de-DE" altLang="en-US" sz="2800"/>
            </a:p>
          </p:txBody>
        </p:sp>
        <p:sp>
          <p:nvSpPr>
            <p:cNvPr id="46" name="Line 363"/>
            <p:cNvSpPr>
              <a:spLocks noChangeShapeType="1"/>
            </p:cNvSpPr>
            <p:nvPr>
              <p:custDataLst>
                <p:tags r:id="rId146"/>
              </p:custDataLst>
            </p:nvPr>
          </p:nvSpPr>
          <p:spPr bwMode="auto">
            <a:xfrm>
              <a:off x="2389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364"/>
            <p:cNvSpPr>
              <a:spLocks noChangeShapeType="1"/>
            </p:cNvSpPr>
            <p:nvPr>
              <p:custDataLst>
                <p:tags r:id="rId147"/>
              </p:custDataLst>
            </p:nvPr>
          </p:nvSpPr>
          <p:spPr bwMode="auto">
            <a:xfrm flipV="1">
              <a:off x="2187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365"/>
            <p:cNvSpPr>
              <a:spLocks noChangeShapeType="1"/>
            </p:cNvSpPr>
            <p:nvPr>
              <p:custDataLst>
                <p:tags r:id="rId148"/>
              </p:custDataLst>
            </p:nvPr>
          </p:nvSpPr>
          <p:spPr bwMode="auto">
            <a:xfrm>
              <a:off x="1986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366"/>
            <p:cNvSpPr>
              <a:spLocks noChangeArrowheads="1"/>
            </p:cNvSpPr>
            <p:nvPr>
              <p:custDataLst>
                <p:tags r:id="rId149"/>
              </p:custDataLst>
            </p:nvPr>
          </p:nvSpPr>
          <p:spPr bwMode="auto">
            <a:xfrm>
              <a:off x="2471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4</a:t>
              </a:r>
              <a:endParaRPr lang="de-DE" altLang="en-US" sz="2800"/>
            </a:p>
          </p:txBody>
        </p:sp>
        <p:sp>
          <p:nvSpPr>
            <p:cNvPr id="50" name="Rectangle 367"/>
            <p:cNvSpPr>
              <a:spLocks noChangeArrowheads="1"/>
            </p:cNvSpPr>
            <p:nvPr>
              <p:custDataLst>
                <p:tags r:id="rId150"/>
              </p:custDataLst>
            </p:nvPr>
          </p:nvSpPr>
          <p:spPr bwMode="auto">
            <a:xfrm>
              <a:off x="2269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5</a:t>
              </a:r>
              <a:endParaRPr lang="de-DE" altLang="en-US" sz="2800"/>
            </a:p>
          </p:txBody>
        </p:sp>
        <p:sp>
          <p:nvSpPr>
            <p:cNvPr id="51" name="Rectangle 368"/>
            <p:cNvSpPr>
              <a:spLocks noChangeArrowheads="1"/>
            </p:cNvSpPr>
            <p:nvPr>
              <p:custDataLst>
                <p:tags r:id="rId151"/>
              </p:custDataLst>
            </p:nvPr>
          </p:nvSpPr>
          <p:spPr bwMode="auto">
            <a:xfrm>
              <a:off x="2068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6</a:t>
              </a:r>
              <a:endParaRPr lang="de-DE" altLang="en-US" sz="2800"/>
            </a:p>
          </p:txBody>
        </p:sp>
        <p:sp>
          <p:nvSpPr>
            <p:cNvPr id="52" name="Freeform 369"/>
            <p:cNvSpPr>
              <a:spLocks/>
            </p:cNvSpPr>
            <p:nvPr>
              <p:custDataLst>
                <p:tags r:id="rId152"/>
              </p:custDataLst>
            </p:nvPr>
          </p:nvSpPr>
          <p:spPr bwMode="auto">
            <a:xfrm>
              <a:off x="2339" y="2101"/>
              <a:ext cx="151" cy="101"/>
            </a:xfrm>
            <a:custGeom>
              <a:avLst/>
              <a:gdLst>
                <a:gd name="T0" fmla="*/ 0 w 151"/>
                <a:gd name="T1" fmla="*/ 101 h 101"/>
                <a:gd name="T2" fmla="*/ 101 w 151"/>
                <a:gd name="T3" fmla="*/ 0 h 101"/>
                <a:gd name="T4" fmla="*/ 151 w 151"/>
                <a:gd name="T5" fmla="*/ 0 h 101"/>
                <a:gd name="T6" fmla="*/ 0 60000 65536"/>
                <a:gd name="T7" fmla="*/ 0 60000 65536"/>
                <a:gd name="T8" fmla="*/ 0 60000 65536"/>
                <a:gd name="T9" fmla="*/ 0 w 151"/>
                <a:gd name="T10" fmla="*/ 0 h 101"/>
                <a:gd name="T11" fmla="*/ 151 w 151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" h="101">
                  <a:moveTo>
                    <a:pt x="0" y="101"/>
                  </a:moveTo>
                  <a:lnTo>
                    <a:pt x="101" y="0"/>
                  </a:lnTo>
                  <a:lnTo>
                    <a:pt x="151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370"/>
            <p:cNvSpPr>
              <a:spLocks/>
            </p:cNvSpPr>
            <p:nvPr>
              <p:custDataLst>
                <p:tags r:id="rId153"/>
              </p:custDataLst>
            </p:nvPr>
          </p:nvSpPr>
          <p:spPr bwMode="auto">
            <a:xfrm>
              <a:off x="2138" y="2101"/>
              <a:ext cx="302" cy="101"/>
            </a:xfrm>
            <a:custGeom>
              <a:avLst/>
              <a:gdLst>
                <a:gd name="T0" fmla="*/ 0 w 302"/>
                <a:gd name="T1" fmla="*/ 101 h 101"/>
                <a:gd name="T2" fmla="*/ 101 w 302"/>
                <a:gd name="T3" fmla="*/ 0 h 101"/>
                <a:gd name="T4" fmla="*/ 302 w 302"/>
                <a:gd name="T5" fmla="*/ 0 h 101"/>
                <a:gd name="T6" fmla="*/ 0 60000 65536"/>
                <a:gd name="T7" fmla="*/ 0 60000 65536"/>
                <a:gd name="T8" fmla="*/ 0 60000 65536"/>
                <a:gd name="T9" fmla="*/ 0 w 302"/>
                <a:gd name="T10" fmla="*/ 0 h 101"/>
                <a:gd name="T11" fmla="*/ 302 w 30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1">
                  <a:moveTo>
                    <a:pt x="0" y="101"/>
                  </a:moveTo>
                  <a:lnTo>
                    <a:pt x="101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371"/>
            <p:cNvSpPr>
              <a:spLocks/>
            </p:cNvSpPr>
            <p:nvPr>
              <p:custDataLst>
                <p:tags r:id="rId154"/>
              </p:custDataLst>
            </p:nvPr>
          </p:nvSpPr>
          <p:spPr bwMode="auto">
            <a:xfrm>
              <a:off x="3147" y="2101"/>
              <a:ext cx="150" cy="101"/>
            </a:xfrm>
            <a:custGeom>
              <a:avLst/>
              <a:gdLst>
                <a:gd name="T0" fmla="*/ 0 w 150"/>
                <a:gd name="T1" fmla="*/ 101 h 101"/>
                <a:gd name="T2" fmla="*/ 101 w 150"/>
                <a:gd name="T3" fmla="*/ 0 h 101"/>
                <a:gd name="T4" fmla="*/ 150 w 150"/>
                <a:gd name="T5" fmla="*/ 0 h 101"/>
                <a:gd name="T6" fmla="*/ 0 60000 65536"/>
                <a:gd name="T7" fmla="*/ 0 60000 65536"/>
                <a:gd name="T8" fmla="*/ 0 60000 65536"/>
                <a:gd name="T9" fmla="*/ 0 w 150"/>
                <a:gd name="T10" fmla="*/ 0 h 101"/>
                <a:gd name="T11" fmla="*/ 150 w 150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0" h="101">
                  <a:moveTo>
                    <a:pt x="0" y="101"/>
                  </a:moveTo>
                  <a:lnTo>
                    <a:pt x="101" y="0"/>
                  </a:lnTo>
                  <a:lnTo>
                    <a:pt x="15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372"/>
            <p:cNvSpPr>
              <a:spLocks/>
            </p:cNvSpPr>
            <p:nvPr>
              <p:custDataLst>
                <p:tags r:id="rId155"/>
              </p:custDataLst>
            </p:nvPr>
          </p:nvSpPr>
          <p:spPr bwMode="auto">
            <a:xfrm>
              <a:off x="2945" y="2101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Rectangle 373"/>
            <p:cNvSpPr>
              <a:spLocks noChangeArrowheads="1"/>
            </p:cNvSpPr>
            <p:nvPr>
              <p:custDataLst>
                <p:tags r:id="rId156"/>
              </p:custDataLst>
            </p:nvPr>
          </p:nvSpPr>
          <p:spPr bwMode="auto">
            <a:xfrm>
              <a:off x="2037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57" name="Rectangle 374"/>
            <p:cNvSpPr>
              <a:spLocks noChangeArrowheads="1"/>
            </p:cNvSpPr>
            <p:nvPr>
              <p:custDataLst>
                <p:tags r:id="rId157"/>
              </p:custDataLst>
            </p:nvPr>
          </p:nvSpPr>
          <p:spPr bwMode="auto">
            <a:xfrm>
              <a:off x="2239" y="2504"/>
              <a:ext cx="100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58" name="Rectangle 375"/>
            <p:cNvSpPr>
              <a:spLocks noChangeArrowheads="1"/>
            </p:cNvSpPr>
            <p:nvPr>
              <p:custDataLst>
                <p:tags r:id="rId158"/>
              </p:custDataLst>
            </p:nvPr>
          </p:nvSpPr>
          <p:spPr bwMode="auto">
            <a:xfrm>
              <a:off x="2151" y="2613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5:-1</a:t>
              </a:r>
              <a:endParaRPr lang="de-DE" altLang="en-US" sz="2800"/>
            </a:p>
          </p:txBody>
        </p:sp>
        <p:sp>
          <p:nvSpPr>
            <p:cNvPr id="59" name="Rectangle 376"/>
            <p:cNvSpPr>
              <a:spLocks noChangeArrowheads="1"/>
            </p:cNvSpPr>
            <p:nvPr>
              <p:custDataLst>
                <p:tags r:id="rId159"/>
              </p:custDataLst>
            </p:nvPr>
          </p:nvSpPr>
          <p:spPr bwMode="auto">
            <a:xfrm>
              <a:off x="1949" y="2613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6:-1</a:t>
              </a:r>
              <a:endParaRPr lang="de-DE" altLang="en-US" sz="2800"/>
            </a:p>
          </p:txBody>
        </p:sp>
        <p:sp>
          <p:nvSpPr>
            <p:cNvPr id="60" name="Rectangle 377"/>
            <p:cNvSpPr>
              <a:spLocks noChangeArrowheads="1"/>
            </p:cNvSpPr>
            <p:nvPr>
              <p:custDataLst>
                <p:tags r:id="rId160"/>
              </p:custDataLst>
            </p:nvPr>
          </p:nvSpPr>
          <p:spPr bwMode="auto">
            <a:xfrm>
              <a:off x="2440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61" name="Rectangle 378"/>
            <p:cNvSpPr>
              <a:spLocks noChangeArrowheads="1"/>
            </p:cNvSpPr>
            <p:nvPr>
              <p:custDataLst>
                <p:tags r:id="rId161"/>
              </p:custDataLst>
            </p:nvPr>
          </p:nvSpPr>
          <p:spPr bwMode="auto">
            <a:xfrm>
              <a:off x="2642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62" name="Rectangle 379"/>
            <p:cNvSpPr>
              <a:spLocks noChangeArrowheads="1"/>
            </p:cNvSpPr>
            <p:nvPr>
              <p:custDataLst>
                <p:tags r:id="rId162"/>
              </p:custDataLst>
            </p:nvPr>
          </p:nvSpPr>
          <p:spPr bwMode="auto">
            <a:xfrm>
              <a:off x="2555" y="2613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3:-1</a:t>
              </a:r>
              <a:endParaRPr lang="de-DE" altLang="en-US" sz="2800"/>
            </a:p>
          </p:txBody>
        </p:sp>
        <p:sp>
          <p:nvSpPr>
            <p:cNvPr id="63" name="Rectangle 380"/>
            <p:cNvSpPr>
              <a:spLocks noChangeArrowheads="1"/>
            </p:cNvSpPr>
            <p:nvPr>
              <p:custDataLst>
                <p:tags r:id="rId163"/>
              </p:custDataLst>
            </p:nvPr>
          </p:nvSpPr>
          <p:spPr bwMode="auto">
            <a:xfrm>
              <a:off x="2353" y="2613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4:-1</a:t>
              </a:r>
              <a:endParaRPr lang="de-DE" altLang="en-US" sz="2800"/>
            </a:p>
          </p:txBody>
        </p:sp>
        <p:sp>
          <p:nvSpPr>
            <p:cNvPr id="64" name="Freeform 381"/>
            <p:cNvSpPr>
              <a:spLocks/>
            </p:cNvSpPr>
            <p:nvPr>
              <p:custDataLst>
                <p:tags r:id="rId164"/>
              </p:custDataLst>
            </p:nvPr>
          </p:nvSpPr>
          <p:spPr bwMode="auto">
            <a:xfrm>
              <a:off x="2743" y="2404"/>
              <a:ext cx="151" cy="100"/>
            </a:xfrm>
            <a:custGeom>
              <a:avLst/>
              <a:gdLst>
                <a:gd name="T0" fmla="*/ 0 w 151"/>
                <a:gd name="T1" fmla="*/ 100 h 100"/>
                <a:gd name="T2" fmla="*/ 101 w 151"/>
                <a:gd name="T3" fmla="*/ 0 h 100"/>
                <a:gd name="T4" fmla="*/ 151 w 151"/>
                <a:gd name="T5" fmla="*/ 0 h 100"/>
                <a:gd name="T6" fmla="*/ 0 60000 65536"/>
                <a:gd name="T7" fmla="*/ 0 60000 65536"/>
                <a:gd name="T8" fmla="*/ 0 60000 65536"/>
                <a:gd name="T9" fmla="*/ 0 w 151"/>
                <a:gd name="T10" fmla="*/ 0 h 100"/>
                <a:gd name="T11" fmla="*/ 151 w 151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" h="100">
                  <a:moveTo>
                    <a:pt x="0" y="100"/>
                  </a:moveTo>
                  <a:lnTo>
                    <a:pt x="101" y="0"/>
                  </a:lnTo>
                  <a:lnTo>
                    <a:pt x="151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382"/>
            <p:cNvSpPr>
              <a:spLocks/>
            </p:cNvSpPr>
            <p:nvPr>
              <p:custDataLst>
                <p:tags r:id="rId165"/>
              </p:custDataLst>
            </p:nvPr>
          </p:nvSpPr>
          <p:spPr bwMode="auto">
            <a:xfrm>
              <a:off x="2541" y="2404"/>
              <a:ext cx="303" cy="100"/>
            </a:xfrm>
            <a:custGeom>
              <a:avLst/>
              <a:gdLst>
                <a:gd name="T0" fmla="*/ 0 w 303"/>
                <a:gd name="T1" fmla="*/ 100 h 100"/>
                <a:gd name="T2" fmla="*/ 101 w 303"/>
                <a:gd name="T3" fmla="*/ 0 h 100"/>
                <a:gd name="T4" fmla="*/ 303 w 303"/>
                <a:gd name="T5" fmla="*/ 0 h 100"/>
                <a:gd name="T6" fmla="*/ 0 60000 65536"/>
                <a:gd name="T7" fmla="*/ 0 60000 65536"/>
                <a:gd name="T8" fmla="*/ 0 60000 65536"/>
                <a:gd name="T9" fmla="*/ 0 w 303"/>
                <a:gd name="T10" fmla="*/ 0 h 100"/>
                <a:gd name="T11" fmla="*/ 303 w 303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0">
                  <a:moveTo>
                    <a:pt x="0" y="100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383"/>
            <p:cNvSpPr>
              <a:spLocks/>
            </p:cNvSpPr>
            <p:nvPr>
              <p:custDataLst>
                <p:tags r:id="rId166"/>
              </p:custDataLst>
            </p:nvPr>
          </p:nvSpPr>
          <p:spPr bwMode="auto">
            <a:xfrm>
              <a:off x="2339" y="2404"/>
              <a:ext cx="303" cy="100"/>
            </a:xfrm>
            <a:custGeom>
              <a:avLst/>
              <a:gdLst>
                <a:gd name="T0" fmla="*/ 0 w 303"/>
                <a:gd name="T1" fmla="*/ 100 h 100"/>
                <a:gd name="T2" fmla="*/ 101 w 303"/>
                <a:gd name="T3" fmla="*/ 0 h 100"/>
                <a:gd name="T4" fmla="*/ 303 w 303"/>
                <a:gd name="T5" fmla="*/ 0 h 100"/>
                <a:gd name="T6" fmla="*/ 0 60000 65536"/>
                <a:gd name="T7" fmla="*/ 0 60000 65536"/>
                <a:gd name="T8" fmla="*/ 0 60000 65536"/>
                <a:gd name="T9" fmla="*/ 0 w 303"/>
                <a:gd name="T10" fmla="*/ 0 h 100"/>
                <a:gd name="T11" fmla="*/ 303 w 303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0">
                  <a:moveTo>
                    <a:pt x="0" y="100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384"/>
            <p:cNvSpPr>
              <a:spLocks/>
            </p:cNvSpPr>
            <p:nvPr>
              <p:custDataLst>
                <p:tags r:id="rId167"/>
              </p:custDataLst>
            </p:nvPr>
          </p:nvSpPr>
          <p:spPr bwMode="auto">
            <a:xfrm>
              <a:off x="2138" y="2404"/>
              <a:ext cx="302" cy="100"/>
            </a:xfrm>
            <a:custGeom>
              <a:avLst/>
              <a:gdLst>
                <a:gd name="T0" fmla="*/ 0 w 302"/>
                <a:gd name="T1" fmla="*/ 100 h 100"/>
                <a:gd name="T2" fmla="*/ 101 w 302"/>
                <a:gd name="T3" fmla="*/ 0 h 100"/>
                <a:gd name="T4" fmla="*/ 302 w 302"/>
                <a:gd name="T5" fmla="*/ 0 h 100"/>
                <a:gd name="T6" fmla="*/ 0 60000 65536"/>
                <a:gd name="T7" fmla="*/ 0 60000 65536"/>
                <a:gd name="T8" fmla="*/ 0 60000 65536"/>
                <a:gd name="T9" fmla="*/ 0 w 302"/>
                <a:gd name="T10" fmla="*/ 0 h 100"/>
                <a:gd name="T11" fmla="*/ 302 w 302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0">
                  <a:moveTo>
                    <a:pt x="0" y="100"/>
                  </a:moveTo>
                  <a:lnTo>
                    <a:pt x="101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Line 385"/>
            <p:cNvSpPr>
              <a:spLocks noChangeShapeType="1"/>
            </p:cNvSpPr>
            <p:nvPr>
              <p:custDataLst>
                <p:tags r:id="rId168"/>
              </p:custDataLst>
            </p:nvPr>
          </p:nvSpPr>
          <p:spPr bwMode="auto">
            <a:xfrm>
              <a:off x="1784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Rectangle 386"/>
            <p:cNvSpPr>
              <a:spLocks noChangeArrowheads="1"/>
            </p:cNvSpPr>
            <p:nvPr>
              <p:custDataLst>
                <p:tags r:id="rId169"/>
              </p:custDataLst>
            </p:nvPr>
          </p:nvSpPr>
          <p:spPr bwMode="auto">
            <a:xfrm>
              <a:off x="1569" y="2008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8:7</a:t>
              </a:r>
              <a:endParaRPr lang="de-DE" altLang="en-US" sz="2800"/>
            </a:p>
          </p:txBody>
        </p:sp>
        <p:sp>
          <p:nvSpPr>
            <p:cNvPr id="70" name="Rectangle 387"/>
            <p:cNvSpPr>
              <a:spLocks noChangeArrowheads="1"/>
            </p:cNvSpPr>
            <p:nvPr>
              <p:custDataLst>
                <p:tags r:id="rId170"/>
              </p:custDataLst>
            </p:nvPr>
          </p:nvSpPr>
          <p:spPr bwMode="auto">
            <a:xfrm>
              <a:off x="1866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</a:t>
              </a:r>
              <a:endParaRPr lang="de-DE" altLang="en-US" sz="2800"/>
            </a:p>
          </p:txBody>
        </p:sp>
        <p:sp>
          <p:nvSpPr>
            <p:cNvPr id="71" name="Rectangle 388"/>
            <p:cNvSpPr>
              <a:spLocks noChangeArrowheads="1"/>
            </p:cNvSpPr>
            <p:nvPr>
              <p:custDataLst>
                <p:tags r:id="rId171"/>
              </p:custDataLst>
            </p:nvPr>
          </p:nvSpPr>
          <p:spPr bwMode="auto">
            <a:xfrm>
              <a:off x="1632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72" name="Line 389"/>
            <p:cNvSpPr>
              <a:spLocks noChangeShapeType="1"/>
            </p:cNvSpPr>
            <p:nvPr>
              <p:custDataLst>
                <p:tags r:id="rId172"/>
              </p:custDataLst>
            </p:nvPr>
          </p:nvSpPr>
          <p:spPr bwMode="auto">
            <a:xfrm>
              <a:off x="1683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390"/>
            <p:cNvSpPr>
              <a:spLocks noChangeShapeType="1"/>
            </p:cNvSpPr>
            <p:nvPr>
              <p:custDataLst>
                <p:tags r:id="rId173"/>
              </p:custDataLst>
            </p:nvPr>
          </p:nvSpPr>
          <p:spPr bwMode="auto">
            <a:xfrm flipV="1">
              <a:off x="1733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391"/>
            <p:cNvSpPr>
              <a:spLocks noChangeShapeType="1"/>
            </p:cNvSpPr>
            <p:nvPr>
              <p:custDataLst>
                <p:tags r:id="rId174"/>
              </p:custDataLst>
            </p:nvPr>
          </p:nvSpPr>
          <p:spPr bwMode="auto">
            <a:xfrm>
              <a:off x="1834" y="1798"/>
              <a:ext cx="5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Rectangle 392"/>
            <p:cNvSpPr>
              <a:spLocks noChangeArrowheads="1"/>
            </p:cNvSpPr>
            <p:nvPr>
              <p:custDataLst>
                <p:tags r:id="rId175"/>
              </p:custDataLst>
            </p:nvPr>
          </p:nvSpPr>
          <p:spPr bwMode="auto">
            <a:xfrm>
              <a:off x="1127" y="2008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10:9</a:t>
              </a:r>
              <a:endParaRPr lang="de-DE" altLang="en-US" sz="2800"/>
            </a:p>
          </p:txBody>
        </p:sp>
        <p:sp>
          <p:nvSpPr>
            <p:cNvPr id="76" name="Rectangle 393"/>
            <p:cNvSpPr>
              <a:spLocks noChangeArrowheads="1"/>
            </p:cNvSpPr>
            <p:nvPr>
              <p:custDataLst>
                <p:tags r:id="rId176"/>
              </p:custDataLst>
            </p:nvPr>
          </p:nvSpPr>
          <p:spPr bwMode="auto">
            <a:xfrm>
              <a:off x="1228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77" name="Line 394"/>
            <p:cNvSpPr>
              <a:spLocks noChangeShapeType="1"/>
            </p:cNvSpPr>
            <p:nvPr>
              <p:custDataLst>
                <p:tags r:id="rId177"/>
              </p:custDataLst>
            </p:nvPr>
          </p:nvSpPr>
          <p:spPr bwMode="auto">
            <a:xfrm>
              <a:off x="1279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Line 395"/>
            <p:cNvSpPr>
              <a:spLocks noChangeShapeType="1"/>
            </p:cNvSpPr>
            <p:nvPr>
              <p:custDataLst>
                <p:tags r:id="rId178"/>
              </p:custDataLst>
            </p:nvPr>
          </p:nvSpPr>
          <p:spPr bwMode="auto">
            <a:xfrm flipV="1">
              <a:off x="1329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Line 396"/>
            <p:cNvSpPr>
              <a:spLocks noChangeShapeType="1"/>
            </p:cNvSpPr>
            <p:nvPr>
              <p:custDataLst>
                <p:tags r:id="rId179"/>
              </p:custDataLst>
            </p:nvPr>
          </p:nvSpPr>
          <p:spPr bwMode="auto">
            <a:xfrm flipH="1">
              <a:off x="1478" y="1697"/>
              <a:ext cx="3" cy="131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397"/>
            <p:cNvSpPr>
              <a:spLocks noChangeShapeType="1"/>
            </p:cNvSpPr>
            <p:nvPr>
              <p:custDataLst>
                <p:tags r:id="rId180"/>
              </p:custDataLst>
            </p:nvPr>
          </p:nvSpPr>
          <p:spPr bwMode="auto">
            <a:xfrm>
              <a:off x="1430" y="1798"/>
              <a:ext cx="5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398"/>
            <p:cNvSpPr>
              <a:spLocks noChangeArrowheads="1"/>
            </p:cNvSpPr>
            <p:nvPr>
              <p:custDataLst>
                <p:tags r:id="rId181"/>
              </p:custDataLst>
            </p:nvPr>
          </p:nvSpPr>
          <p:spPr bwMode="auto">
            <a:xfrm>
              <a:off x="1228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82" name="Rectangle 399"/>
            <p:cNvSpPr>
              <a:spLocks noChangeArrowheads="1"/>
            </p:cNvSpPr>
            <p:nvPr>
              <p:custDataLst>
                <p:tags r:id="rId182"/>
              </p:custDataLst>
            </p:nvPr>
          </p:nvSpPr>
          <p:spPr bwMode="auto">
            <a:xfrm>
              <a:off x="1430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83" name="Rectangle 400"/>
            <p:cNvSpPr>
              <a:spLocks noChangeArrowheads="1"/>
            </p:cNvSpPr>
            <p:nvPr>
              <p:custDataLst>
                <p:tags r:id="rId183"/>
              </p:custDataLst>
            </p:nvPr>
          </p:nvSpPr>
          <p:spPr bwMode="auto">
            <a:xfrm>
              <a:off x="1367" y="2311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9:7</a:t>
              </a:r>
              <a:endParaRPr lang="de-DE" altLang="en-US" sz="2800"/>
            </a:p>
          </p:txBody>
        </p:sp>
        <p:sp>
          <p:nvSpPr>
            <p:cNvPr id="84" name="Rectangle 401"/>
            <p:cNvSpPr>
              <a:spLocks noChangeArrowheads="1"/>
            </p:cNvSpPr>
            <p:nvPr>
              <p:custDataLst>
                <p:tags r:id="rId184"/>
              </p:custDataLst>
            </p:nvPr>
          </p:nvSpPr>
          <p:spPr bwMode="auto">
            <a:xfrm>
              <a:off x="1127" y="2311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10:7</a:t>
              </a:r>
              <a:endParaRPr lang="de-DE" altLang="en-US" sz="2800"/>
            </a:p>
          </p:txBody>
        </p:sp>
        <p:sp>
          <p:nvSpPr>
            <p:cNvPr id="85" name="Line 402"/>
            <p:cNvSpPr>
              <a:spLocks noChangeShapeType="1"/>
            </p:cNvSpPr>
            <p:nvPr>
              <p:custDataLst>
                <p:tags r:id="rId185"/>
              </p:custDataLst>
            </p:nvPr>
          </p:nvSpPr>
          <p:spPr bwMode="auto">
            <a:xfrm>
              <a:off x="1582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Line 403"/>
            <p:cNvSpPr>
              <a:spLocks noChangeShapeType="1"/>
            </p:cNvSpPr>
            <p:nvPr>
              <p:custDataLst>
                <p:tags r:id="rId186"/>
              </p:custDataLst>
            </p:nvPr>
          </p:nvSpPr>
          <p:spPr bwMode="auto">
            <a:xfrm flipV="1">
              <a:off x="1380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404"/>
            <p:cNvSpPr>
              <a:spLocks noChangeShapeType="1"/>
            </p:cNvSpPr>
            <p:nvPr>
              <p:custDataLst>
                <p:tags r:id="rId187"/>
              </p:custDataLst>
            </p:nvPr>
          </p:nvSpPr>
          <p:spPr bwMode="auto">
            <a:xfrm>
              <a:off x="1178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Rectangle 405"/>
            <p:cNvSpPr>
              <a:spLocks noChangeArrowheads="1"/>
            </p:cNvSpPr>
            <p:nvPr>
              <p:custDataLst>
                <p:tags r:id="rId188"/>
              </p:custDataLst>
            </p:nvPr>
          </p:nvSpPr>
          <p:spPr bwMode="auto">
            <a:xfrm>
              <a:off x="1664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8</a:t>
              </a:r>
              <a:endParaRPr lang="de-DE" altLang="en-US" sz="2800"/>
            </a:p>
          </p:txBody>
        </p:sp>
        <p:sp>
          <p:nvSpPr>
            <p:cNvPr id="89" name="Rectangle 406"/>
            <p:cNvSpPr>
              <a:spLocks noChangeArrowheads="1"/>
            </p:cNvSpPr>
            <p:nvPr>
              <p:custDataLst>
                <p:tags r:id="rId189"/>
              </p:custDataLst>
            </p:nvPr>
          </p:nvSpPr>
          <p:spPr bwMode="auto">
            <a:xfrm>
              <a:off x="1462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9</a:t>
              </a:r>
              <a:endParaRPr lang="de-DE" altLang="en-US" sz="2800"/>
            </a:p>
          </p:txBody>
        </p:sp>
        <p:sp>
          <p:nvSpPr>
            <p:cNvPr id="90" name="Rectangle 407"/>
            <p:cNvSpPr>
              <a:spLocks noChangeArrowheads="1"/>
            </p:cNvSpPr>
            <p:nvPr>
              <p:custDataLst>
                <p:tags r:id="rId190"/>
              </p:custDataLst>
            </p:nvPr>
          </p:nvSpPr>
          <p:spPr bwMode="auto">
            <a:xfrm>
              <a:off x="1242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10</a:t>
              </a:r>
              <a:endParaRPr lang="de-DE" altLang="en-US" sz="2800"/>
            </a:p>
          </p:txBody>
        </p:sp>
        <p:sp>
          <p:nvSpPr>
            <p:cNvPr id="91" name="Line 408"/>
            <p:cNvSpPr>
              <a:spLocks noChangeShapeType="1"/>
            </p:cNvSpPr>
            <p:nvPr>
              <p:custDataLst>
                <p:tags r:id="rId191"/>
              </p:custDataLst>
            </p:nvPr>
          </p:nvSpPr>
          <p:spPr bwMode="auto">
            <a:xfrm>
              <a:off x="977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Rectangle 409"/>
            <p:cNvSpPr>
              <a:spLocks noChangeArrowheads="1"/>
            </p:cNvSpPr>
            <p:nvPr>
              <p:custDataLst>
                <p:tags r:id="rId192"/>
              </p:custDataLst>
            </p:nvPr>
          </p:nvSpPr>
          <p:spPr bwMode="auto">
            <a:xfrm>
              <a:off x="686" y="2008"/>
              <a:ext cx="16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12:11</a:t>
              </a:r>
              <a:endParaRPr lang="de-DE" altLang="en-US" sz="2800"/>
            </a:p>
          </p:txBody>
        </p:sp>
        <p:sp>
          <p:nvSpPr>
            <p:cNvPr id="93" name="Rectangle 410"/>
            <p:cNvSpPr>
              <a:spLocks noChangeArrowheads="1"/>
            </p:cNvSpPr>
            <p:nvPr>
              <p:custDataLst>
                <p:tags r:id="rId193"/>
              </p:custDataLst>
            </p:nvPr>
          </p:nvSpPr>
          <p:spPr bwMode="auto">
            <a:xfrm>
              <a:off x="1040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11</a:t>
              </a:r>
              <a:endParaRPr lang="de-DE" altLang="en-US" sz="2800"/>
            </a:p>
          </p:txBody>
        </p:sp>
        <p:sp>
          <p:nvSpPr>
            <p:cNvPr id="94" name="Rectangle 411"/>
            <p:cNvSpPr>
              <a:spLocks noChangeArrowheads="1"/>
            </p:cNvSpPr>
            <p:nvPr>
              <p:custDataLst>
                <p:tags r:id="rId194"/>
              </p:custDataLst>
            </p:nvPr>
          </p:nvSpPr>
          <p:spPr bwMode="auto">
            <a:xfrm>
              <a:off x="824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95" name="Line 412"/>
            <p:cNvSpPr>
              <a:spLocks noChangeShapeType="1"/>
            </p:cNvSpPr>
            <p:nvPr>
              <p:custDataLst>
                <p:tags r:id="rId195"/>
              </p:custDataLst>
            </p:nvPr>
          </p:nvSpPr>
          <p:spPr bwMode="auto">
            <a:xfrm>
              <a:off x="876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Line 413"/>
            <p:cNvSpPr>
              <a:spLocks noChangeShapeType="1"/>
            </p:cNvSpPr>
            <p:nvPr>
              <p:custDataLst>
                <p:tags r:id="rId196"/>
              </p:custDataLst>
            </p:nvPr>
          </p:nvSpPr>
          <p:spPr bwMode="auto">
            <a:xfrm flipV="1">
              <a:off x="925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414"/>
            <p:cNvSpPr>
              <a:spLocks noChangeShapeType="1"/>
            </p:cNvSpPr>
            <p:nvPr>
              <p:custDataLst>
                <p:tags r:id="rId197"/>
              </p:custDataLst>
            </p:nvPr>
          </p:nvSpPr>
          <p:spPr bwMode="auto">
            <a:xfrm>
              <a:off x="1026" y="1798"/>
              <a:ext cx="5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Rectangle 415"/>
            <p:cNvSpPr>
              <a:spLocks noChangeArrowheads="1"/>
            </p:cNvSpPr>
            <p:nvPr>
              <p:custDataLst>
                <p:tags r:id="rId198"/>
              </p:custDataLst>
            </p:nvPr>
          </p:nvSpPr>
          <p:spPr bwMode="auto">
            <a:xfrm>
              <a:off x="282" y="2008"/>
              <a:ext cx="16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14:13</a:t>
              </a:r>
              <a:endParaRPr lang="de-DE" altLang="en-US" sz="2800"/>
            </a:p>
          </p:txBody>
        </p:sp>
        <p:sp>
          <p:nvSpPr>
            <p:cNvPr id="99" name="Rectangle 416"/>
            <p:cNvSpPr>
              <a:spLocks noChangeArrowheads="1"/>
            </p:cNvSpPr>
            <p:nvPr>
              <p:custDataLst>
                <p:tags r:id="rId199"/>
              </p:custDataLst>
            </p:nvPr>
          </p:nvSpPr>
          <p:spPr bwMode="auto">
            <a:xfrm>
              <a:off x="421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00" name="Line 417"/>
            <p:cNvSpPr>
              <a:spLocks noChangeShapeType="1"/>
            </p:cNvSpPr>
            <p:nvPr>
              <p:custDataLst>
                <p:tags r:id="rId200"/>
              </p:custDataLst>
            </p:nvPr>
          </p:nvSpPr>
          <p:spPr bwMode="auto">
            <a:xfrm>
              <a:off x="472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Line 418"/>
            <p:cNvSpPr>
              <a:spLocks noChangeShapeType="1"/>
            </p:cNvSpPr>
            <p:nvPr>
              <p:custDataLst>
                <p:tags r:id="rId201"/>
              </p:custDataLst>
            </p:nvPr>
          </p:nvSpPr>
          <p:spPr bwMode="auto">
            <a:xfrm flipV="1">
              <a:off x="522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Line 419"/>
            <p:cNvSpPr>
              <a:spLocks noChangeShapeType="1"/>
            </p:cNvSpPr>
            <p:nvPr>
              <p:custDataLst>
                <p:tags r:id="rId202"/>
              </p:custDataLst>
            </p:nvPr>
          </p:nvSpPr>
          <p:spPr bwMode="auto">
            <a:xfrm>
              <a:off x="623" y="1798"/>
              <a:ext cx="5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420"/>
            <p:cNvSpPr>
              <a:spLocks noChangeArrowheads="1"/>
            </p:cNvSpPr>
            <p:nvPr>
              <p:custDataLst>
                <p:tags r:id="rId203"/>
              </p:custDataLst>
            </p:nvPr>
          </p:nvSpPr>
          <p:spPr bwMode="auto">
            <a:xfrm>
              <a:off x="421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04" name="Rectangle 421"/>
            <p:cNvSpPr>
              <a:spLocks noChangeArrowheads="1"/>
            </p:cNvSpPr>
            <p:nvPr>
              <p:custDataLst>
                <p:tags r:id="rId204"/>
              </p:custDataLst>
            </p:nvPr>
          </p:nvSpPr>
          <p:spPr bwMode="auto">
            <a:xfrm>
              <a:off x="623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05" name="Rectangle 422"/>
            <p:cNvSpPr>
              <a:spLocks noChangeArrowheads="1"/>
            </p:cNvSpPr>
            <p:nvPr>
              <p:custDataLst>
                <p:tags r:id="rId205"/>
              </p:custDataLst>
            </p:nvPr>
          </p:nvSpPr>
          <p:spPr bwMode="auto">
            <a:xfrm>
              <a:off x="484" y="2311"/>
              <a:ext cx="16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13:11</a:t>
              </a:r>
              <a:endParaRPr lang="de-DE" altLang="en-US" sz="2800"/>
            </a:p>
          </p:txBody>
        </p:sp>
        <p:sp>
          <p:nvSpPr>
            <p:cNvPr id="106" name="Rectangle 423"/>
            <p:cNvSpPr>
              <a:spLocks noChangeArrowheads="1"/>
            </p:cNvSpPr>
            <p:nvPr>
              <p:custDataLst>
                <p:tags r:id="rId206"/>
              </p:custDataLst>
            </p:nvPr>
          </p:nvSpPr>
          <p:spPr bwMode="auto">
            <a:xfrm>
              <a:off x="282" y="2311"/>
              <a:ext cx="16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14:11</a:t>
              </a:r>
              <a:endParaRPr lang="de-DE" altLang="en-US" sz="2800"/>
            </a:p>
          </p:txBody>
        </p:sp>
        <p:sp>
          <p:nvSpPr>
            <p:cNvPr id="107" name="Line 424"/>
            <p:cNvSpPr>
              <a:spLocks noChangeShapeType="1"/>
            </p:cNvSpPr>
            <p:nvPr>
              <p:custDataLst>
                <p:tags r:id="rId207"/>
              </p:custDataLst>
            </p:nvPr>
          </p:nvSpPr>
          <p:spPr bwMode="auto">
            <a:xfrm>
              <a:off x="775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Line 425"/>
            <p:cNvSpPr>
              <a:spLocks noChangeShapeType="1"/>
            </p:cNvSpPr>
            <p:nvPr>
              <p:custDataLst>
                <p:tags r:id="rId208"/>
              </p:custDataLst>
            </p:nvPr>
          </p:nvSpPr>
          <p:spPr bwMode="auto">
            <a:xfrm flipV="1">
              <a:off x="573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Line 426"/>
            <p:cNvSpPr>
              <a:spLocks noChangeShapeType="1"/>
            </p:cNvSpPr>
            <p:nvPr>
              <p:custDataLst>
                <p:tags r:id="rId209"/>
              </p:custDataLst>
            </p:nvPr>
          </p:nvSpPr>
          <p:spPr bwMode="auto">
            <a:xfrm>
              <a:off x="371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Rectangle 427"/>
            <p:cNvSpPr>
              <a:spLocks noChangeArrowheads="1"/>
            </p:cNvSpPr>
            <p:nvPr>
              <p:custDataLst>
                <p:tags r:id="rId210"/>
              </p:custDataLst>
            </p:nvPr>
          </p:nvSpPr>
          <p:spPr bwMode="auto">
            <a:xfrm>
              <a:off x="838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12</a:t>
              </a:r>
              <a:endParaRPr lang="de-DE" altLang="en-US" sz="2800"/>
            </a:p>
          </p:txBody>
        </p:sp>
        <p:sp>
          <p:nvSpPr>
            <p:cNvPr id="111" name="Rectangle 428"/>
            <p:cNvSpPr>
              <a:spLocks noChangeArrowheads="1"/>
            </p:cNvSpPr>
            <p:nvPr>
              <p:custDataLst>
                <p:tags r:id="rId211"/>
              </p:custDataLst>
            </p:nvPr>
          </p:nvSpPr>
          <p:spPr bwMode="auto">
            <a:xfrm>
              <a:off x="636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13</a:t>
              </a:r>
              <a:endParaRPr lang="de-DE" altLang="en-US" sz="2800"/>
            </a:p>
          </p:txBody>
        </p:sp>
        <p:sp>
          <p:nvSpPr>
            <p:cNvPr id="112" name="Rectangle 429"/>
            <p:cNvSpPr>
              <a:spLocks noChangeArrowheads="1"/>
            </p:cNvSpPr>
            <p:nvPr>
              <p:custDataLst>
                <p:tags r:id="rId212"/>
              </p:custDataLst>
            </p:nvPr>
          </p:nvSpPr>
          <p:spPr bwMode="auto">
            <a:xfrm>
              <a:off x="434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</a:t>
              </a:r>
              <a:endParaRPr lang="de-DE" altLang="en-US" sz="2800"/>
            </a:p>
          </p:txBody>
        </p:sp>
        <p:sp>
          <p:nvSpPr>
            <p:cNvPr id="113" name="Freeform 430"/>
            <p:cNvSpPr>
              <a:spLocks/>
            </p:cNvSpPr>
            <p:nvPr>
              <p:custDataLst>
                <p:tags r:id="rId213"/>
              </p:custDataLst>
            </p:nvPr>
          </p:nvSpPr>
          <p:spPr bwMode="auto">
            <a:xfrm>
              <a:off x="724" y="2101"/>
              <a:ext cx="152" cy="101"/>
            </a:xfrm>
            <a:custGeom>
              <a:avLst/>
              <a:gdLst>
                <a:gd name="T0" fmla="*/ 0 w 152"/>
                <a:gd name="T1" fmla="*/ 101 h 101"/>
                <a:gd name="T2" fmla="*/ 100 w 152"/>
                <a:gd name="T3" fmla="*/ 0 h 101"/>
                <a:gd name="T4" fmla="*/ 152 w 152"/>
                <a:gd name="T5" fmla="*/ 0 h 101"/>
                <a:gd name="T6" fmla="*/ 0 60000 65536"/>
                <a:gd name="T7" fmla="*/ 0 60000 65536"/>
                <a:gd name="T8" fmla="*/ 0 60000 65536"/>
                <a:gd name="T9" fmla="*/ 0 w 152"/>
                <a:gd name="T10" fmla="*/ 0 h 101"/>
                <a:gd name="T11" fmla="*/ 152 w 15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2" h="101">
                  <a:moveTo>
                    <a:pt x="0" y="101"/>
                  </a:moveTo>
                  <a:lnTo>
                    <a:pt x="100" y="0"/>
                  </a:lnTo>
                  <a:lnTo>
                    <a:pt x="15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431"/>
            <p:cNvSpPr>
              <a:spLocks/>
            </p:cNvSpPr>
            <p:nvPr>
              <p:custDataLst>
                <p:tags r:id="rId214"/>
              </p:custDataLst>
            </p:nvPr>
          </p:nvSpPr>
          <p:spPr bwMode="auto">
            <a:xfrm>
              <a:off x="522" y="2101"/>
              <a:ext cx="302" cy="101"/>
            </a:xfrm>
            <a:custGeom>
              <a:avLst/>
              <a:gdLst>
                <a:gd name="T0" fmla="*/ 0 w 302"/>
                <a:gd name="T1" fmla="*/ 101 h 101"/>
                <a:gd name="T2" fmla="*/ 101 w 302"/>
                <a:gd name="T3" fmla="*/ 0 h 101"/>
                <a:gd name="T4" fmla="*/ 302 w 302"/>
                <a:gd name="T5" fmla="*/ 0 h 101"/>
                <a:gd name="T6" fmla="*/ 0 60000 65536"/>
                <a:gd name="T7" fmla="*/ 0 60000 65536"/>
                <a:gd name="T8" fmla="*/ 0 60000 65536"/>
                <a:gd name="T9" fmla="*/ 0 w 302"/>
                <a:gd name="T10" fmla="*/ 0 h 101"/>
                <a:gd name="T11" fmla="*/ 302 w 30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1">
                  <a:moveTo>
                    <a:pt x="0" y="101"/>
                  </a:moveTo>
                  <a:lnTo>
                    <a:pt x="101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432"/>
            <p:cNvSpPr>
              <a:spLocks/>
            </p:cNvSpPr>
            <p:nvPr>
              <p:custDataLst>
                <p:tags r:id="rId215"/>
              </p:custDataLst>
            </p:nvPr>
          </p:nvSpPr>
          <p:spPr bwMode="auto">
            <a:xfrm>
              <a:off x="1531" y="2101"/>
              <a:ext cx="152" cy="101"/>
            </a:xfrm>
            <a:custGeom>
              <a:avLst/>
              <a:gdLst>
                <a:gd name="T0" fmla="*/ 0 w 152"/>
                <a:gd name="T1" fmla="*/ 101 h 101"/>
                <a:gd name="T2" fmla="*/ 101 w 152"/>
                <a:gd name="T3" fmla="*/ 0 h 101"/>
                <a:gd name="T4" fmla="*/ 152 w 152"/>
                <a:gd name="T5" fmla="*/ 0 h 101"/>
                <a:gd name="T6" fmla="*/ 0 60000 65536"/>
                <a:gd name="T7" fmla="*/ 0 60000 65536"/>
                <a:gd name="T8" fmla="*/ 0 60000 65536"/>
                <a:gd name="T9" fmla="*/ 0 w 152"/>
                <a:gd name="T10" fmla="*/ 0 h 101"/>
                <a:gd name="T11" fmla="*/ 152 w 15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2" h="101">
                  <a:moveTo>
                    <a:pt x="0" y="101"/>
                  </a:moveTo>
                  <a:lnTo>
                    <a:pt x="101" y="0"/>
                  </a:lnTo>
                  <a:lnTo>
                    <a:pt x="15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433"/>
            <p:cNvSpPr>
              <a:spLocks/>
            </p:cNvSpPr>
            <p:nvPr>
              <p:custDataLst>
                <p:tags r:id="rId216"/>
              </p:custDataLst>
            </p:nvPr>
          </p:nvSpPr>
          <p:spPr bwMode="auto">
            <a:xfrm>
              <a:off x="1329" y="2101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Rectangle 434"/>
            <p:cNvSpPr>
              <a:spLocks noChangeArrowheads="1"/>
            </p:cNvSpPr>
            <p:nvPr>
              <p:custDataLst>
                <p:tags r:id="rId217"/>
              </p:custDataLst>
            </p:nvPr>
          </p:nvSpPr>
          <p:spPr bwMode="auto">
            <a:xfrm>
              <a:off x="421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18" name="Rectangle 435"/>
            <p:cNvSpPr>
              <a:spLocks noChangeArrowheads="1"/>
            </p:cNvSpPr>
            <p:nvPr>
              <p:custDataLst>
                <p:tags r:id="rId218"/>
              </p:custDataLst>
            </p:nvPr>
          </p:nvSpPr>
          <p:spPr bwMode="auto">
            <a:xfrm>
              <a:off x="623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19" name="Rectangle 436"/>
            <p:cNvSpPr>
              <a:spLocks noChangeArrowheads="1"/>
            </p:cNvSpPr>
            <p:nvPr>
              <p:custDataLst>
                <p:tags r:id="rId219"/>
              </p:custDataLst>
            </p:nvPr>
          </p:nvSpPr>
          <p:spPr bwMode="auto">
            <a:xfrm>
              <a:off x="522" y="2613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13:7</a:t>
              </a:r>
              <a:endParaRPr lang="de-DE" altLang="en-US" sz="2800"/>
            </a:p>
          </p:txBody>
        </p:sp>
        <p:sp>
          <p:nvSpPr>
            <p:cNvPr id="120" name="Rectangle 437"/>
            <p:cNvSpPr>
              <a:spLocks noChangeArrowheads="1"/>
            </p:cNvSpPr>
            <p:nvPr>
              <p:custDataLst>
                <p:tags r:id="rId220"/>
              </p:custDataLst>
            </p:nvPr>
          </p:nvSpPr>
          <p:spPr bwMode="auto">
            <a:xfrm>
              <a:off x="320" y="2613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14:7</a:t>
              </a:r>
              <a:endParaRPr lang="de-DE" altLang="en-US" sz="2800"/>
            </a:p>
          </p:txBody>
        </p:sp>
        <p:sp>
          <p:nvSpPr>
            <p:cNvPr id="121" name="Rectangle 438"/>
            <p:cNvSpPr>
              <a:spLocks noChangeArrowheads="1"/>
            </p:cNvSpPr>
            <p:nvPr>
              <p:custDataLst>
                <p:tags r:id="rId221"/>
              </p:custDataLst>
            </p:nvPr>
          </p:nvSpPr>
          <p:spPr bwMode="auto">
            <a:xfrm>
              <a:off x="824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22" name="Rectangle 439"/>
            <p:cNvSpPr>
              <a:spLocks noChangeArrowheads="1"/>
            </p:cNvSpPr>
            <p:nvPr>
              <p:custDataLst>
                <p:tags r:id="rId222"/>
              </p:custDataLst>
            </p:nvPr>
          </p:nvSpPr>
          <p:spPr bwMode="auto">
            <a:xfrm>
              <a:off x="1026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23" name="Rectangle 440"/>
            <p:cNvSpPr>
              <a:spLocks noChangeArrowheads="1"/>
            </p:cNvSpPr>
            <p:nvPr>
              <p:custDataLst>
                <p:tags r:id="rId223"/>
              </p:custDataLst>
            </p:nvPr>
          </p:nvSpPr>
          <p:spPr bwMode="auto">
            <a:xfrm>
              <a:off x="925" y="2613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11:7</a:t>
              </a:r>
              <a:endParaRPr lang="de-DE" altLang="en-US" sz="2800"/>
            </a:p>
          </p:txBody>
        </p:sp>
        <p:sp>
          <p:nvSpPr>
            <p:cNvPr id="124" name="Rectangle 441"/>
            <p:cNvSpPr>
              <a:spLocks noChangeArrowheads="1"/>
            </p:cNvSpPr>
            <p:nvPr>
              <p:custDataLst>
                <p:tags r:id="rId224"/>
              </p:custDataLst>
            </p:nvPr>
          </p:nvSpPr>
          <p:spPr bwMode="auto">
            <a:xfrm>
              <a:off x="724" y="2613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12:7</a:t>
              </a:r>
              <a:endParaRPr lang="de-DE" altLang="en-US" sz="2800"/>
            </a:p>
          </p:txBody>
        </p:sp>
        <p:sp>
          <p:nvSpPr>
            <p:cNvPr id="125" name="Freeform 442"/>
            <p:cNvSpPr>
              <a:spLocks/>
            </p:cNvSpPr>
            <p:nvPr>
              <p:custDataLst>
                <p:tags r:id="rId225"/>
              </p:custDataLst>
            </p:nvPr>
          </p:nvSpPr>
          <p:spPr bwMode="auto">
            <a:xfrm>
              <a:off x="1127" y="2404"/>
              <a:ext cx="152" cy="100"/>
            </a:xfrm>
            <a:custGeom>
              <a:avLst/>
              <a:gdLst>
                <a:gd name="T0" fmla="*/ 0 w 152"/>
                <a:gd name="T1" fmla="*/ 100 h 100"/>
                <a:gd name="T2" fmla="*/ 101 w 152"/>
                <a:gd name="T3" fmla="*/ 0 h 100"/>
                <a:gd name="T4" fmla="*/ 152 w 152"/>
                <a:gd name="T5" fmla="*/ 0 h 100"/>
                <a:gd name="T6" fmla="*/ 0 60000 65536"/>
                <a:gd name="T7" fmla="*/ 0 60000 65536"/>
                <a:gd name="T8" fmla="*/ 0 60000 65536"/>
                <a:gd name="T9" fmla="*/ 0 w 152"/>
                <a:gd name="T10" fmla="*/ 0 h 100"/>
                <a:gd name="T11" fmla="*/ 152 w 152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2" h="100">
                  <a:moveTo>
                    <a:pt x="0" y="100"/>
                  </a:moveTo>
                  <a:lnTo>
                    <a:pt x="101" y="0"/>
                  </a:lnTo>
                  <a:lnTo>
                    <a:pt x="15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443"/>
            <p:cNvSpPr>
              <a:spLocks/>
            </p:cNvSpPr>
            <p:nvPr>
              <p:custDataLst>
                <p:tags r:id="rId226"/>
              </p:custDataLst>
            </p:nvPr>
          </p:nvSpPr>
          <p:spPr bwMode="auto">
            <a:xfrm>
              <a:off x="925" y="2404"/>
              <a:ext cx="303" cy="100"/>
            </a:xfrm>
            <a:custGeom>
              <a:avLst/>
              <a:gdLst>
                <a:gd name="T0" fmla="*/ 0 w 303"/>
                <a:gd name="T1" fmla="*/ 100 h 100"/>
                <a:gd name="T2" fmla="*/ 101 w 303"/>
                <a:gd name="T3" fmla="*/ 0 h 100"/>
                <a:gd name="T4" fmla="*/ 303 w 303"/>
                <a:gd name="T5" fmla="*/ 0 h 100"/>
                <a:gd name="T6" fmla="*/ 0 60000 65536"/>
                <a:gd name="T7" fmla="*/ 0 60000 65536"/>
                <a:gd name="T8" fmla="*/ 0 60000 65536"/>
                <a:gd name="T9" fmla="*/ 0 w 303"/>
                <a:gd name="T10" fmla="*/ 0 h 100"/>
                <a:gd name="T11" fmla="*/ 303 w 303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0">
                  <a:moveTo>
                    <a:pt x="0" y="100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444"/>
            <p:cNvSpPr>
              <a:spLocks/>
            </p:cNvSpPr>
            <p:nvPr>
              <p:custDataLst>
                <p:tags r:id="rId227"/>
              </p:custDataLst>
            </p:nvPr>
          </p:nvSpPr>
          <p:spPr bwMode="auto">
            <a:xfrm>
              <a:off x="724" y="2404"/>
              <a:ext cx="302" cy="100"/>
            </a:xfrm>
            <a:custGeom>
              <a:avLst/>
              <a:gdLst>
                <a:gd name="T0" fmla="*/ 0 w 302"/>
                <a:gd name="T1" fmla="*/ 100 h 100"/>
                <a:gd name="T2" fmla="*/ 100 w 302"/>
                <a:gd name="T3" fmla="*/ 0 h 100"/>
                <a:gd name="T4" fmla="*/ 302 w 302"/>
                <a:gd name="T5" fmla="*/ 0 h 100"/>
                <a:gd name="T6" fmla="*/ 0 60000 65536"/>
                <a:gd name="T7" fmla="*/ 0 60000 65536"/>
                <a:gd name="T8" fmla="*/ 0 60000 65536"/>
                <a:gd name="T9" fmla="*/ 0 w 302"/>
                <a:gd name="T10" fmla="*/ 0 h 100"/>
                <a:gd name="T11" fmla="*/ 302 w 302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0">
                  <a:moveTo>
                    <a:pt x="0" y="100"/>
                  </a:moveTo>
                  <a:lnTo>
                    <a:pt x="100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445"/>
            <p:cNvSpPr>
              <a:spLocks/>
            </p:cNvSpPr>
            <p:nvPr>
              <p:custDataLst>
                <p:tags r:id="rId228"/>
              </p:custDataLst>
            </p:nvPr>
          </p:nvSpPr>
          <p:spPr bwMode="auto">
            <a:xfrm>
              <a:off x="522" y="2404"/>
              <a:ext cx="302" cy="100"/>
            </a:xfrm>
            <a:custGeom>
              <a:avLst/>
              <a:gdLst>
                <a:gd name="T0" fmla="*/ 0 w 302"/>
                <a:gd name="T1" fmla="*/ 100 h 100"/>
                <a:gd name="T2" fmla="*/ 101 w 302"/>
                <a:gd name="T3" fmla="*/ 0 h 100"/>
                <a:gd name="T4" fmla="*/ 302 w 302"/>
                <a:gd name="T5" fmla="*/ 0 h 100"/>
                <a:gd name="T6" fmla="*/ 0 60000 65536"/>
                <a:gd name="T7" fmla="*/ 0 60000 65536"/>
                <a:gd name="T8" fmla="*/ 0 60000 65536"/>
                <a:gd name="T9" fmla="*/ 0 w 302"/>
                <a:gd name="T10" fmla="*/ 0 h 100"/>
                <a:gd name="T11" fmla="*/ 302 w 302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0">
                  <a:moveTo>
                    <a:pt x="0" y="100"/>
                  </a:moveTo>
                  <a:lnTo>
                    <a:pt x="101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Rectangle 446"/>
            <p:cNvSpPr>
              <a:spLocks noChangeArrowheads="1"/>
            </p:cNvSpPr>
            <p:nvPr>
              <p:custDataLst>
                <p:tags r:id="rId229"/>
              </p:custDataLst>
            </p:nvPr>
          </p:nvSpPr>
          <p:spPr bwMode="auto">
            <a:xfrm>
              <a:off x="1228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30" name="Rectangle 447"/>
            <p:cNvSpPr>
              <a:spLocks noChangeArrowheads="1"/>
            </p:cNvSpPr>
            <p:nvPr>
              <p:custDataLst>
                <p:tags r:id="rId230"/>
              </p:custDataLst>
            </p:nvPr>
          </p:nvSpPr>
          <p:spPr bwMode="auto">
            <a:xfrm>
              <a:off x="1430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31" name="Rectangle 448"/>
            <p:cNvSpPr>
              <a:spLocks noChangeArrowheads="1"/>
            </p:cNvSpPr>
            <p:nvPr>
              <p:custDataLst>
                <p:tags r:id="rId231"/>
              </p:custDataLst>
            </p:nvPr>
          </p:nvSpPr>
          <p:spPr bwMode="auto">
            <a:xfrm>
              <a:off x="1344" y="2916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9:-1</a:t>
              </a:r>
              <a:endParaRPr lang="de-DE" altLang="en-US" sz="2800"/>
            </a:p>
          </p:txBody>
        </p:sp>
        <p:sp>
          <p:nvSpPr>
            <p:cNvPr id="132" name="Rectangle 449"/>
            <p:cNvSpPr>
              <a:spLocks noChangeArrowheads="1"/>
            </p:cNvSpPr>
            <p:nvPr>
              <p:custDataLst>
                <p:tags r:id="rId232"/>
              </p:custDataLst>
            </p:nvPr>
          </p:nvSpPr>
          <p:spPr bwMode="auto">
            <a:xfrm>
              <a:off x="1104" y="2916"/>
              <a:ext cx="14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10:-1</a:t>
              </a:r>
              <a:endParaRPr lang="de-DE" altLang="en-US" sz="2800"/>
            </a:p>
          </p:txBody>
        </p:sp>
        <p:sp>
          <p:nvSpPr>
            <p:cNvPr id="133" name="Rectangle 450"/>
            <p:cNvSpPr>
              <a:spLocks noChangeArrowheads="1"/>
            </p:cNvSpPr>
            <p:nvPr>
              <p:custDataLst>
                <p:tags r:id="rId233"/>
              </p:custDataLst>
            </p:nvPr>
          </p:nvSpPr>
          <p:spPr bwMode="auto">
            <a:xfrm>
              <a:off x="1632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34" name="Rectangle 451"/>
            <p:cNvSpPr>
              <a:spLocks noChangeArrowheads="1"/>
            </p:cNvSpPr>
            <p:nvPr>
              <p:custDataLst>
                <p:tags r:id="rId234"/>
              </p:custDataLst>
            </p:nvPr>
          </p:nvSpPr>
          <p:spPr bwMode="auto">
            <a:xfrm>
              <a:off x="1834" y="2807"/>
              <a:ext cx="102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35" name="Rectangle 452"/>
            <p:cNvSpPr>
              <a:spLocks noChangeArrowheads="1"/>
            </p:cNvSpPr>
            <p:nvPr>
              <p:custDataLst>
                <p:tags r:id="rId235"/>
              </p:custDataLst>
            </p:nvPr>
          </p:nvSpPr>
          <p:spPr bwMode="auto">
            <a:xfrm>
              <a:off x="1747" y="2916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7:-1</a:t>
              </a:r>
              <a:endParaRPr lang="de-DE" altLang="en-US" sz="2800"/>
            </a:p>
          </p:txBody>
        </p:sp>
        <p:sp>
          <p:nvSpPr>
            <p:cNvPr id="136" name="Rectangle 453"/>
            <p:cNvSpPr>
              <a:spLocks noChangeArrowheads="1"/>
            </p:cNvSpPr>
            <p:nvPr>
              <p:custDataLst>
                <p:tags r:id="rId236"/>
              </p:custDataLst>
            </p:nvPr>
          </p:nvSpPr>
          <p:spPr bwMode="auto">
            <a:xfrm>
              <a:off x="1546" y="2916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8:-1</a:t>
              </a:r>
              <a:endParaRPr lang="de-DE" altLang="en-US" sz="2800"/>
            </a:p>
          </p:txBody>
        </p:sp>
        <p:sp>
          <p:nvSpPr>
            <p:cNvPr id="137" name="Freeform 454"/>
            <p:cNvSpPr>
              <a:spLocks/>
            </p:cNvSpPr>
            <p:nvPr>
              <p:custDataLst>
                <p:tags r:id="rId237"/>
              </p:custDataLst>
            </p:nvPr>
          </p:nvSpPr>
          <p:spPr bwMode="auto">
            <a:xfrm>
              <a:off x="1936" y="2706"/>
              <a:ext cx="151" cy="101"/>
            </a:xfrm>
            <a:custGeom>
              <a:avLst/>
              <a:gdLst>
                <a:gd name="T0" fmla="*/ 0 w 151"/>
                <a:gd name="T1" fmla="*/ 101 h 101"/>
                <a:gd name="T2" fmla="*/ 101 w 151"/>
                <a:gd name="T3" fmla="*/ 0 h 101"/>
                <a:gd name="T4" fmla="*/ 151 w 151"/>
                <a:gd name="T5" fmla="*/ 0 h 101"/>
                <a:gd name="T6" fmla="*/ 0 60000 65536"/>
                <a:gd name="T7" fmla="*/ 0 60000 65536"/>
                <a:gd name="T8" fmla="*/ 0 60000 65536"/>
                <a:gd name="T9" fmla="*/ 0 w 151"/>
                <a:gd name="T10" fmla="*/ 0 h 101"/>
                <a:gd name="T11" fmla="*/ 151 w 151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" h="101">
                  <a:moveTo>
                    <a:pt x="0" y="101"/>
                  </a:moveTo>
                  <a:lnTo>
                    <a:pt x="101" y="0"/>
                  </a:lnTo>
                  <a:lnTo>
                    <a:pt x="151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455"/>
            <p:cNvSpPr>
              <a:spLocks/>
            </p:cNvSpPr>
            <p:nvPr>
              <p:custDataLst>
                <p:tags r:id="rId238"/>
              </p:custDataLst>
            </p:nvPr>
          </p:nvSpPr>
          <p:spPr bwMode="auto">
            <a:xfrm>
              <a:off x="1733" y="2706"/>
              <a:ext cx="304" cy="101"/>
            </a:xfrm>
            <a:custGeom>
              <a:avLst/>
              <a:gdLst>
                <a:gd name="T0" fmla="*/ 0 w 304"/>
                <a:gd name="T1" fmla="*/ 101 h 101"/>
                <a:gd name="T2" fmla="*/ 101 w 304"/>
                <a:gd name="T3" fmla="*/ 0 h 101"/>
                <a:gd name="T4" fmla="*/ 304 w 304"/>
                <a:gd name="T5" fmla="*/ 0 h 101"/>
                <a:gd name="T6" fmla="*/ 0 60000 65536"/>
                <a:gd name="T7" fmla="*/ 0 60000 65536"/>
                <a:gd name="T8" fmla="*/ 0 60000 65536"/>
                <a:gd name="T9" fmla="*/ 0 w 304"/>
                <a:gd name="T10" fmla="*/ 0 h 101"/>
                <a:gd name="T11" fmla="*/ 304 w 304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4" h="101">
                  <a:moveTo>
                    <a:pt x="0" y="101"/>
                  </a:moveTo>
                  <a:lnTo>
                    <a:pt x="101" y="0"/>
                  </a:lnTo>
                  <a:lnTo>
                    <a:pt x="304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456"/>
            <p:cNvSpPr>
              <a:spLocks/>
            </p:cNvSpPr>
            <p:nvPr>
              <p:custDataLst>
                <p:tags r:id="rId239"/>
              </p:custDataLst>
            </p:nvPr>
          </p:nvSpPr>
          <p:spPr bwMode="auto">
            <a:xfrm>
              <a:off x="1531" y="2706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457"/>
            <p:cNvSpPr>
              <a:spLocks/>
            </p:cNvSpPr>
            <p:nvPr>
              <p:custDataLst>
                <p:tags r:id="rId240"/>
              </p:custDataLst>
            </p:nvPr>
          </p:nvSpPr>
          <p:spPr bwMode="auto">
            <a:xfrm>
              <a:off x="1329" y="2706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Rectangle 458"/>
            <p:cNvSpPr>
              <a:spLocks noChangeArrowheads="1"/>
            </p:cNvSpPr>
            <p:nvPr>
              <p:custDataLst>
                <p:tags r:id="rId241"/>
              </p:custDataLst>
            </p:nvPr>
          </p:nvSpPr>
          <p:spPr bwMode="auto">
            <a:xfrm>
              <a:off x="421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42" name="Rectangle 459"/>
            <p:cNvSpPr>
              <a:spLocks noChangeArrowheads="1"/>
            </p:cNvSpPr>
            <p:nvPr>
              <p:custDataLst>
                <p:tags r:id="rId242"/>
              </p:custDataLst>
            </p:nvPr>
          </p:nvSpPr>
          <p:spPr bwMode="auto">
            <a:xfrm>
              <a:off x="623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43" name="Rectangle 460"/>
            <p:cNvSpPr>
              <a:spLocks noChangeArrowheads="1"/>
            </p:cNvSpPr>
            <p:nvPr>
              <p:custDataLst>
                <p:tags r:id="rId243"/>
              </p:custDataLst>
            </p:nvPr>
          </p:nvSpPr>
          <p:spPr bwMode="auto">
            <a:xfrm>
              <a:off x="499" y="2916"/>
              <a:ext cx="14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13:-1</a:t>
              </a:r>
              <a:endParaRPr lang="de-DE" altLang="en-US" sz="2800"/>
            </a:p>
          </p:txBody>
        </p:sp>
        <p:sp>
          <p:nvSpPr>
            <p:cNvPr id="144" name="Rectangle 461"/>
            <p:cNvSpPr>
              <a:spLocks noChangeArrowheads="1"/>
            </p:cNvSpPr>
            <p:nvPr>
              <p:custDataLst>
                <p:tags r:id="rId244"/>
              </p:custDataLst>
            </p:nvPr>
          </p:nvSpPr>
          <p:spPr bwMode="auto">
            <a:xfrm>
              <a:off x="297" y="2916"/>
              <a:ext cx="14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14:-1</a:t>
              </a:r>
              <a:endParaRPr lang="de-DE" altLang="en-US" sz="2800"/>
            </a:p>
          </p:txBody>
        </p:sp>
        <p:sp>
          <p:nvSpPr>
            <p:cNvPr id="145" name="Rectangle 462"/>
            <p:cNvSpPr>
              <a:spLocks noChangeArrowheads="1"/>
            </p:cNvSpPr>
            <p:nvPr>
              <p:custDataLst>
                <p:tags r:id="rId245"/>
              </p:custDataLst>
            </p:nvPr>
          </p:nvSpPr>
          <p:spPr bwMode="auto">
            <a:xfrm>
              <a:off x="824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46" name="Rectangle 463"/>
            <p:cNvSpPr>
              <a:spLocks noChangeArrowheads="1"/>
            </p:cNvSpPr>
            <p:nvPr>
              <p:custDataLst>
                <p:tags r:id="rId246"/>
              </p:custDataLst>
            </p:nvPr>
          </p:nvSpPr>
          <p:spPr bwMode="auto">
            <a:xfrm>
              <a:off x="1026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47" name="Rectangle 464"/>
            <p:cNvSpPr>
              <a:spLocks noChangeArrowheads="1"/>
            </p:cNvSpPr>
            <p:nvPr>
              <p:custDataLst>
                <p:tags r:id="rId247"/>
              </p:custDataLst>
            </p:nvPr>
          </p:nvSpPr>
          <p:spPr bwMode="auto">
            <a:xfrm>
              <a:off x="903" y="2916"/>
              <a:ext cx="14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11:-1</a:t>
              </a:r>
              <a:endParaRPr lang="de-DE" altLang="en-US" sz="2800"/>
            </a:p>
          </p:txBody>
        </p:sp>
        <p:sp>
          <p:nvSpPr>
            <p:cNvPr id="148" name="Rectangle 465"/>
            <p:cNvSpPr>
              <a:spLocks noChangeArrowheads="1"/>
            </p:cNvSpPr>
            <p:nvPr>
              <p:custDataLst>
                <p:tags r:id="rId248"/>
              </p:custDataLst>
            </p:nvPr>
          </p:nvSpPr>
          <p:spPr bwMode="auto">
            <a:xfrm>
              <a:off x="701" y="2916"/>
              <a:ext cx="14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12:-1</a:t>
              </a:r>
              <a:endParaRPr lang="de-DE" altLang="en-US" sz="2800"/>
            </a:p>
          </p:txBody>
        </p:sp>
        <p:sp>
          <p:nvSpPr>
            <p:cNvPr id="149" name="Freeform 466"/>
            <p:cNvSpPr>
              <a:spLocks/>
            </p:cNvSpPr>
            <p:nvPr>
              <p:custDataLst>
                <p:tags r:id="rId249"/>
              </p:custDataLst>
            </p:nvPr>
          </p:nvSpPr>
          <p:spPr bwMode="auto">
            <a:xfrm>
              <a:off x="925" y="2706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467"/>
            <p:cNvSpPr>
              <a:spLocks/>
            </p:cNvSpPr>
            <p:nvPr>
              <p:custDataLst>
                <p:tags r:id="rId250"/>
              </p:custDataLst>
            </p:nvPr>
          </p:nvSpPr>
          <p:spPr bwMode="auto">
            <a:xfrm>
              <a:off x="724" y="2706"/>
              <a:ext cx="302" cy="101"/>
            </a:xfrm>
            <a:custGeom>
              <a:avLst/>
              <a:gdLst>
                <a:gd name="T0" fmla="*/ 0 w 302"/>
                <a:gd name="T1" fmla="*/ 101 h 101"/>
                <a:gd name="T2" fmla="*/ 100 w 302"/>
                <a:gd name="T3" fmla="*/ 0 h 101"/>
                <a:gd name="T4" fmla="*/ 302 w 302"/>
                <a:gd name="T5" fmla="*/ 0 h 101"/>
                <a:gd name="T6" fmla="*/ 0 60000 65536"/>
                <a:gd name="T7" fmla="*/ 0 60000 65536"/>
                <a:gd name="T8" fmla="*/ 0 60000 65536"/>
                <a:gd name="T9" fmla="*/ 0 w 302"/>
                <a:gd name="T10" fmla="*/ 0 h 101"/>
                <a:gd name="T11" fmla="*/ 302 w 30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1">
                  <a:moveTo>
                    <a:pt x="0" y="101"/>
                  </a:moveTo>
                  <a:lnTo>
                    <a:pt x="100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468"/>
            <p:cNvSpPr>
              <a:spLocks/>
            </p:cNvSpPr>
            <p:nvPr>
              <p:custDataLst>
                <p:tags r:id="rId251"/>
              </p:custDataLst>
            </p:nvPr>
          </p:nvSpPr>
          <p:spPr bwMode="auto">
            <a:xfrm>
              <a:off x="522" y="2706"/>
              <a:ext cx="302" cy="101"/>
            </a:xfrm>
            <a:custGeom>
              <a:avLst/>
              <a:gdLst>
                <a:gd name="T0" fmla="*/ 0 w 302"/>
                <a:gd name="T1" fmla="*/ 101 h 101"/>
                <a:gd name="T2" fmla="*/ 101 w 302"/>
                <a:gd name="T3" fmla="*/ 0 h 101"/>
                <a:gd name="T4" fmla="*/ 302 w 302"/>
                <a:gd name="T5" fmla="*/ 0 h 101"/>
                <a:gd name="T6" fmla="*/ 0 60000 65536"/>
                <a:gd name="T7" fmla="*/ 0 60000 65536"/>
                <a:gd name="T8" fmla="*/ 0 60000 65536"/>
                <a:gd name="T9" fmla="*/ 0 w 302"/>
                <a:gd name="T10" fmla="*/ 0 h 101"/>
                <a:gd name="T11" fmla="*/ 302 w 30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1">
                  <a:moveTo>
                    <a:pt x="0" y="101"/>
                  </a:moveTo>
                  <a:lnTo>
                    <a:pt x="101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469"/>
            <p:cNvSpPr>
              <a:spLocks/>
            </p:cNvSpPr>
            <p:nvPr>
              <p:custDataLst>
                <p:tags r:id="rId252"/>
              </p:custDataLst>
            </p:nvPr>
          </p:nvSpPr>
          <p:spPr bwMode="auto">
            <a:xfrm>
              <a:off x="1127" y="2706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Rectangle 470"/>
            <p:cNvSpPr>
              <a:spLocks noChangeArrowheads="1"/>
            </p:cNvSpPr>
            <p:nvPr>
              <p:custDataLst>
                <p:tags r:id="rId253"/>
              </p:custDataLst>
            </p:nvPr>
          </p:nvSpPr>
          <p:spPr bwMode="auto">
            <a:xfrm>
              <a:off x="232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15</a:t>
              </a:r>
              <a:endParaRPr lang="de-DE" altLang="en-US" sz="2800"/>
            </a:p>
          </p:txBody>
        </p:sp>
        <p:sp>
          <p:nvSpPr>
            <p:cNvPr id="154" name="Freeform 471"/>
            <p:cNvSpPr>
              <a:spLocks/>
            </p:cNvSpPr>
            <p:nvPr>
              <p:custDataLst>
                <p:tags r:id="rId254"/>
              </p:custDataLst>
            </p:nvPr>
          </p:nvSpPr>
          <p:spPr bwMode="auto">
            <a:xfrm>
              <a:off x="169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1 w 202"/>
                <a:gd name="T7" fmla="*/ 193 h 202"/>
                <a:gd name="T8" fmla="*/ 193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3 w 202"/>
                <a:gd name="T19" fmla="*/ 20 h 202"/>
                <a:gd name="T20" fmla="*/ 181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10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10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1" y="193"/>
                  </a:lnTo>
                  <a:lnTo>
                    <a:pt x="193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3" y="20"/>
                  </a:lnTo>
                  <a:lnTo>
                    <a:pt x="181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10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10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472"/>
            <p:cNvSpPr>
              <a:spLocks/>
            </p:cNvSpPr>
            <p:nvPr>
              <p:custDataLst>
                <p:tags r:id="rId255"/>
              </p:custDataLst>
            </p:nvPr>
          </p:nvSpPr>
          <p:spPr bwMode="auto">
            <a:xfrm>
              <a:off x="371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0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0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9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9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0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0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Line 473"/>
            <p:cNvSpPr>
              <a:spLocks noChangeShapeType="1"/>
            </p:cNvSpPr>
            <p:nvPr>
              <p:custDataLst>
                <p:tags r:id="rId256"/>
              </p:custDataLst>
            </p:nvPr>
          </p:nvSpPr>
          <p:spPr bwMode="auto">
            <a:xfrm flipH="1">
              <a:off x="359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Line 474"/>
            <p:cNvSpPr>
              <a:spLocks noChangeShapeType="1"/>
            </p:cNvSpPr>
            <p:nvPr>
              <p:custDataLst>
                <p:tags r:id="rId257"/>
              </p:custDataLst>
            </p:nvPr>
          </p:nvSpPr>
          <p:spPr bwMode="auto">
            <a:xfrm flipH="1">
              <a:off x="561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475"/>
            <p:cNvSpPr>
              <a:spLocks/>
            </p:cNvSpPr>
            <p:nvPr>
              <p:custDataLst>
                <p:tags r:id="rId258"/>
              </p:custDataLst>
            </p:nvPr>
          </p:nvSpPr>
          <p:spPr bwMode="auto">
            <a:xfrm>
              <a:off x="573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0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0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9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9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0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0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476"/>
            <p:cNvSpPr>
              <a:spLocks/>
            </p:cNvSpPr>
            <p:nvPr>
              <p:custDataLst>
                <p:tags r:id="rId259"/>
              </p:custDataLst>
            </p:nvPr>
          </p:nvSpPr>
          <p:spPr bwMode="auto">
            <a:xfrm>
              <a:off x="775" y="3110"/>
              <a:ext cx="202" cy="202"/>
            </a:xfrm>
            <a:custGeom>
              <a:avLst/>
              <a:gdLst>
                <a:gd name="T0" fmla="*/ 49 w 202"/>
                <a:gd name="T1" fmla="*/ 202 h 202"/>
                <a:gd name="T2" fmla="*/ 150 w 202"/>
                <a:gd name="T3" fmla="*/ 202 h 202"/>
                <a:gd name="T4" fmla="*/ 167 w 202"/>
                <a:gd name="T5" fmla="*/ 199 h 202"/>
                <a:gd name="T6" fmla="*/ 180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0 w 202"/>
                <a:gd name="T21" fmla="*/ 10 h 202"/>
                <a:gd name="T22" fmla="*/ 167 w 202"/>
                <a:gd name="T23" fmla="*/ 3 h 202"/>
                <a:gd name="T24" fmla="*/ 150 w 202"/>
                <a:gd name="T25" fmla="*/ 0 h 202"/>
                <a:gd name="T26" fmla="*/ 49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9 w 202"/>
                <a:gd name="T33" fmla="*/ 20 h 202"/>
                <a:gd name="T34" fmla="*/ 2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2 w 202"/>
                <a:gd name="T41" fmla="*/ 167 h 202"/>
                <a:gd name="T42" fmla="*/ 9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49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49" y="202"/>
                  </a:moveTo>
                  <a:lnTo>
                    <a:pt x="150" y="202"/>
                  </a:lnTo>
                  <a:lnTo>
                    <a:pt x="167" y="199"/>
                  </a:lnTo>
                  <a:lnTo>
                    <a:pt x="180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0" y="10"/>
                  </a:lnTo>
                  <a:lnTo>
                    <a:pt x="167" y="3"/>
                  </a:lnTo>
                  <a:lnTo>
                    <a:pt x="150" y="0"/>
                  </a:lnTo>
                  <a:lnTo>
                    <a:pt x="49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49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Line 477"/>
            <p:cNvSpPr>
              <a:spLocks noChangeShapeType="1"/>
            </p:cNvSpPr>
            <p:nvPr>
              <p:custDataLst>
                <p:tags r:id="rId260"/>
              </p:custDataLst>
            </p:nvPr>
          </p:nvSpPr>
          <p:spPr bwMode="auto">
            <a:xfrm flipH="1">
              <a:off x="763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Line 478"/>
            <p:cNvSpPr>
              <a:spLocks noChangeShapeType="1"/>
            </p:cNvSpPr>
            <p:nvPr>
              <p:custDataLst>
                <p:tags r:id="rId261"/>
              </p:custDataLst>
            </p:nvPr>
          </p:nvSpPr>
          <p:spPr bwMode="auto">
            <a:xfrm flipH="1">
              <a:off x="964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479"/>
            <p:cNvSpPr>
              <a:spLocks/>
            </p:cNvSpPr>
            <p:nvPr>
              <p:custDataLst>
                <p:tags r:id="rId262"/>
              </p:custDataLst>
            </p:nvPr>
          </p:nvSpPr>
          <p:spPr bwMode="auto">
            <a:xfrm>
              <a:off x="977" y="3110"/>
              <a:ext cx="201" cy="202"/>
            </a:xfrm>
            <a:custGeom>
              <a:avLst/>
              <a:gdLst>
                <a:gd name="T0" fmla="*/ 49 w 201"/>
                <a:gd name="T1" fmla="*/ 202 h 202"/>
                <a:gd name="T2" fmla="*/ 150 w 201"/>
                <a:gd name="T3" fmla="*/ 202 h 202"/>
                <a:gd name="T4" fmla="*/ 166 w 201"/>
                <a:gd name="T5" fmla="*/ 199 h 202"/>
                <a:gd name="T6" fmla="*/ 180 w 201"/>
                <a:gd name="T7" fmla="*/ 193 h 202"/>
                <a:gd name="T8" fmla="*/ 192 w 201"/>
                <a:gd name="T9" fmla="*/ 180 h 202"/>
                <a:gd name="T10" fmla="*/ 199 w 201"/>
                <a:gd name="T11" fmla="*/ 167 h 202"/>
                <a:gd name="T12" fmla="*/ 201 w 201"/>
                <a:gd name="T13" fmla="*/ 151 h 202"/>
                <a:gd name="T14" fmla="*/ 201 w 201"/>
                <a:gd name="T15" fmla="*/ 50 h 202"/>
                <a:gd name="T16" fmla="*/ 199 w 201"/>
                <a:gd name="T17" fmla="*/ 35 h 202"/>
                <a:gd name="T18" fmla="*/ 192 w 201"/>
                <a:gd name="T19" fmla="*/ 20 h 202"/>
                <a:gd name="T20" fmla="*/ 180 w 201"/>
                <a:gd name="T21" fmla="*/ 10 h 202"/>
                <a:gd name="T22" fmla="*/ 166 w 201"/>
                <a:gd name="T23" fmla="*/ 3 h 202"/>
                <a:gd name="T24" fmla="*/ 150 w 201"/>
                <a:gd name="T25" fmla="*/ 0 h 202"/>
                <a:gd name="T26" fmla="*/ 49 w 201"/>
                <a:gd name="T27" fmla="*/ 0 h 202"/>
                <a:gd name="T28" fmla="*/ 34 w 201"/>
                <a:gd name="T29" fmla="*/ 3 h 202"/>
                <a:gd name="T30" fmla="*/ 20 w 201"/>
                <a:gd name="T31" fmla="*/ 10 h 202"/>
                <a:gd name="T32" fmla="*/ 9 w 201"/>
                <a:gd name="T33" fmla="*/ 20 h 202"/>
                <a:gd name="T34" fmla="*/ 2 w 201"/>
                <a:gd name="T35" fmla="*/ 35 h 202"/>
                <a:gd name="T36" fmla="*/ 0 w 201"/>
                <a:gd name="T37" fmla="*/ 50 h 202"/>
                <a:gd name="T38" fmla="*/ 0 w 201"/>
                <a:gd name="T39" fmla="*/ 151 h 202"/>
                <a:gd name="T40" fmla="*/ 2 w 201"/>
                <a:gd name="T41" fmla="*/ 167 h 202"/>
                <a:gd name="T42" fmla="*/ 9 w 201"/>
                <a:gd name="T43" fmla="*/ 180 h 202"/>
                <a:gd name="T44" fmla="*/ 20 w 201"/>
                <a:gd name="T45" fmla="*/ 193 h 202"/>
                <a:gd name="T46" fmla="*/ 34 w 201"/>
                <a:gd name="T47" fmla="*/ 199 h 202"/>
                <a:gd name="T48" fmla="*/ 49 w 201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1"/>
                <a:gd name="T76" fmla="*/ 0 h 202"/>
                <a:gd name="T77" fmla="*/ 201 w 201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1" h="202">
                  <a:moveTo>
                    <a:pt x="49" y="202"/>
                  </a:moveTo>
                  <a:lnTo>
                    <a:pt x="150" y="202"/>
                  </a:lnTo>
                  <a:lnTo>
                    <a:pt x="166" y="199"/>
                  </a:lnTo>
                  <a:lnTo>
                    <a:pt x="180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1" y="151"/>
                  </a:lnTo>
                  <a:lnTo>
                    <a:pt x="201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0" y="10"/>
                  </a:lnTo>
                  <a:lnTo>
                    <a:pt x="166" y="3"/>
                  </a:lnTo>
                  <a:lnTo>
                    <a:pt x="150" y="0"/>
                  </a:lnTo>
                  <a:lnTo>
                    <a:pt x="49" y="0"/>
                  </a:lnTo>
                  <a:lnTo>
                    <a:pt x="34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4" y="199"/>
                  </a:lnTo>
                  <a:lnTo>
                    <a:pt x="49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480"/>
            <p:cNvSpPr>
              <a:spLocks/>
            </p:cNvSpPr>
            <p:nvPr>
              <p:custDataLst>
                <p:tags r:id="rId263"/>
              </p:custDataLst>
            </p:nvPr>
          </p:nvSpPr>
          <p:spPr bwMode="auto">
            <a:xfrm>
              <a:off x="1178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3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3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1 w 202"/>
                <a:gd name="T31" fmla="*/ 10 h 202"/>
                <a:gd name="T32" fmla="*/ 10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10 w 202"/>
                <a:gd name="T43" fmla="*/ 180 h 202"/>
                <a:gd name="T44" fmla="*/ 21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3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3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1" y="10"/>
                  </a:lnTo>
                  <a:lnTo>
                    <a:pt x="10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10" y="180"/>
                  </a:lnTo>
                  <a:lnTo>
                    <a:pt x="21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Line 481"/>
            <p:cNvSpPr>
              <a:spLocks noChangeShapeType="1"/>
            </p:cNvSpPr>
            <p:nvPr>
              <p:custDataLst>
                <p:tags r:id="rId264"/>
              </p:custDataLst>
            </p:nvPr>
          </p:nvSpPr>
          <p:spPr bwMode="auto">
            <a:xfrm flipH="1">
              <a:off x="1166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Line 482"/>
            <p:cNvSpPr>
              <a:spLocks noChangeShapeType="1"/>
            </p:cNvSpPr>
            <p:nvPr>
              <p:custDataLst>
                <p:tags r:id="rId265"/>
              </p:custDataLst>
            </p:nvPr>
          </p:nvSpPr>
          <p:spPr bwMode="auto">
            <a:xfrm flipH="1">
              <a:off x="1368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483"/>
            <p:cNvSpPr>
              <a:spLocks/>
            </p:cNvSpPr>
            <p:nvPr>
              <p:custDataLst>
                <p:tags r:id="rId266"/>
              </p:custDataLst>
            </p:nvPr>
          </p:nvSpPr>
          <p:spPr bwMode="auto">
            <a:xfrm>
              <a:off x="1380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3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3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10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10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3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3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10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10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484"/>
            <p:cNvSpPr>
              <a:spLocks/>
            </p:cNvSpPr>
            <p:nvPr>
              <p:custDataLst>
                <p:tags r:id="rId267"/>
              </p:custDataLst>
            </p:nvPr>
          </p:nvSpPr>
          <p:spPr bwMode="auto">
            <a:xfrm>
              <a:off x="1582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9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9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Line 485"/>
            <p:cNvSpPr>
              <a:spLocks noChangeShapeType="1"/>
            </p:cNvSpPr>
            <p:nvPr>
              <p:custDataLst>
                <p:tags r:id="rId268"/>
              </p:custDataLst>
            </p:nvPr>
          </p:nvSpPr>
          <p:spPr bwMode="auto">
            <a:xfrm flipH="1">
              <a:off x="1570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Line 486"/>
            <p:cNvSpPr>
              <a:spLocks noChangeShapeType="1"/>
            </p:cNvSpPr>
            <p:nvPr>
              <p:custDataLst>
                <p:tags r:id="rId269"/>
              </p:custDataLst>
            </p:nvPr>
          </p:nvSpPr>
          <p:spPr bwMode="auto">
            <a:xfrm flipH="1">
              <a:off x="1772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487"/>
            <p:cNvSpPr>
              <a:spLocks/>
            </p:cNvSpPr>
            <p:nvPr>
              <p:custDataLst>
                <p:tags r:id="rId270"/>
              </p:custDataLst>
            </p:nvPr>
          </p:nvSpPr>
          <p:spPr bwMode="auto">
            <a:xfrm>
              <a:off x="1784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1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1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9 w 202"/>
                <a:gd name="T33" fmla="*/ 20 h 202"/>
                <a:gd name="T34" fmla="*/ 2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2 w 202"/>
                <a:gd name="T41" fmla="*/ 167 h 202"/>
                <a:gd name="T42" fmla="*/ 9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1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1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488"/>
            <p:cNvSpPr>
              <a:spLocks/>
            </p:cNvSpPr>
            <p:nvPr>
              <p:custDataLst>
                <p:tags r:id="rId271"/>
              </p:custDataLst>
            </p:nvPr>
          </p:nvSpPr>
          <p:spPr bwMode="auto">
            <a:xfrm>
              <a:off x="1986" y="3110"/>
              <a:ext cx="201" cy="202"/>
            </a:xfrm>
            <a:custGeom>
              <a:avLst/>
              <a:gdLst>
                <a:gd name="T0" fmla="*/ 51 w 201"/>
                <a:gd name="T1" fmla="*/ 202 h 202"/>
                <a:gd name="T2" fmla="*/ 152 w 201"/>
                <a:gd name="T3" fmla="*/ 202 h 202"/>
                <a:gd name="T4" fmla="*/ 166 w 201"/>
                <a:gd name="T5" fmla="*/ 199 h 202"/>
                <a:gd name="T6" fmla="*/ 181 w 201"/>
                <a:gd name="T7" fmla="*/ 193 h 202"/>
                <a:gd name="T8" fmla="*/ 192 w 201"/>
                <a:gd name="T9" fmla="*/ 180 h 202"/>
                <a:gd name="T10" fmla="*/ 199 w 201"/>
                <a:gd name="T11" fmla="*/ 167 h 202"/>
                <a:gd name="T12" fmla="*/ 201 w 201"/>
                <a:gd name="T13" fmla="*/ 151 h 202"/>
                <a:gd name="T14" fmla="*/ 201 w 201"/>
                <a:gd name="T15" fmla="*/ 50 h 202"/>
                <a:gd name="T16" fmla="*/ 199 w 201"/>
                <a:gd name="T17" fmla="*/ 35 h 202"/>
                <a:gd name="T18" fmla="*/ 192 w 201"/>
                <a:gd name="T19" fmla="*/ 20 h 202"/>
                <a:gd name="T20" fmla="*/ 181 w 201"/>
                <a:gd name="T21" fmla="*/ 10 h 202"/>
                <a:gd name="T22" fmla="*/ 166 w 201"/>
                <a:gd name="T23" fmla="*/ 3 h 202"/>
                <a:gd name="T24" fmla="*/ 152 w 201"/>
                <a:gd name="T25" fmla="*/ 0 h 202"/>
                <a:gd name="T26" fmla="*/ 51 w 201"/>
                <a:gd name="T27" fmla="*/ 0 h 202"/>
                <a:gd name="T28" fmla="*/ 35 w 201"/>
                <a:gd name="T29" fmla="*/ 3 h 202"/>
                <a:gd name="T30" fmla="*/ 20 w 201"/>
                <a:gd name="T31" fmla="*/ 10 h 202"/>
                <a:gd name="T32" fmla="*/ 9 w 201"/>
                <a:gd name="T33" fmla="*/ 20 h 202"/>
                <a:gd name="T34" fmla="*/ 2 w 201"/>
                <a:gd name="T35" fmla="*/ 35 h 202"/>
                <a:gd name="T36" fmla="*/ 0 w 201"/>
                <a:gd name="T37" fmla="*/ 50 h 202"/>
                <a:gd name="T38" fmla="*/ 0 w 201"/>
                <a:gd name="T39" fmla="*/ 151 h 202"/>
                <a:gd name="T40" fmla="*/ 2 w 201"/>
                <a:gd name="T41" fmla="*/ 167 h 202"/>
                <a:gd name="T42" fmla="*/ 9 w 201"/>
                <a:gd name="T43" fmla="*/ 180 h 202"/>
                <a:gd name="T44" fmla="*/ 20 w 201"/>
                <a:gd name="T45" fmla="*/ 193 h 202"/>
                <a:gd name="T46" fmla="*/ 35 w 201"/>
                <a:gd name="T47" fmla="*/ 199 h 202"/>
                <a:gd name="T48" fmla="*/ 51 w 201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1"/>
                <a:gd name="T76" fmla="*/ 0 h 202"/>
                <a:gd name="T77" fmla="*/ 201 w 201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1" h="202">
                  <a:moveTo>
                    <a:pt x="51" y="202"/>
                  </a:moveTo>
                  <a:lnTo>
                    <a:pt x="152" y="202"/>
                  </a:lnTo>
                  <a:lnTo>
                    <a:pt x="166" y="199"/>
                  </a:lnTo>
                  <a:lnTo>
                    <a:pt x="181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1" y="151"/>
                  </a:lnTo>
                  <a:lnTo>
                    <a:pt x="201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1" y="10"/>
                  </a:lnTo>
                  <a:lnTo>
                    <a:pt x="166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Line 489"/>
            <p:cNvSpPr>
              <a:spLocks noChangeShapeType="1"/>
            </p:cNvSpPr>
            <p:nvPr>
              <p:custDataLst>
                <p:tags r:id="rId272"/>
              </p:custDataLst>
            </p:nvPr>
          </p:nvSpPr>
          <p:spPr bwMode="auto">
            <a:xfrm flipH="1">
              <a:off x="1973" y="3009"/>
              <a:ext cx="114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Line 490"/>
            <p:cNvSpPr>
              <a:spLocks noChangeShapeType="1"/>
            </p:cNvSpPr>
            <p:nvPr>
              <p:custDataLst>
                <p:tags r:id="rId273"/>
              </p:custDataLst>
            </p:nvPr>
          </p:nvSpPr>
          <p:spPr bwMode="auto">
            <a:xfrm flipH="1">
              <a:off x="2175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491"/>
            <p:cNvSpPr>
              <a:spLocks/>
            </p:cNvSpPr>
            <p:nvPr>
              <p:custDataLst>
                <p:tags r:id="rId274"/>
              </p:custDataLst>
            </p:nvPr>
          </p:nvSpPr>
          <p:spPr bwMode="auto">
            <a:xfrm>
              <a:off x="2187" y="3110"/>
              <a:ext cx="202" cy="202"/>
            </a:xfrm>
            <a:custGeom>
              <a:avLst/>
              <a:gdLst>
                <a:gd name="T0" fmla="*/ 52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3 w 202"/>
                <a:gd name="T9" fmla="*/ 180 h 202"/>
                <a:gd name="T10" fmla="*/ 200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200 w 202"/>
                <a:gd name="T17" fmla="*/ 35 h 202"/>
                <a:gd name="T18" fmla="*/ 193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2 w 202"/>
                <a:gd name="T27" fmla="*/ 0 h 202"/>
                <a:gd name="T28" fmla="*/ 35 w 202"/>
                <a:gd name="T29" fmla="*/ 3 h 202"/>
                <a:gd name="T30" fmla="*/ 21 w 202"/>
                <a:gd name="T31" fmla="*/ 10 h 202"/>
                <a:gd name="T32" fmla="*/ 10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10 w 202"/>
                <a:gd name="T43" fmla="*/ 180 h 202"/>
                <a:gd name="T44" fmla="*/ 21 w 202"/>
                <a:gd name="T45" fmla="*/ 193 h 202"/>
                <a:gd name="T46" fmla="*/ 35 w 202"/>
                <a:gd name="T47" fmla="*/ 199 h 202"/>
                <a:gd name="T48" fmla="*/ 52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2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3" y="180"/>
                  </a:lnTo>
                  <a:lnTo>
                    <a:pt x="200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200" y="35"/>
                  </a:lnTo>
                  <a:lnTo>
                    <a:pt x="193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2" y="0"/>
                  </a:lnTo>
                  <a:lnTo>
                    <a:pt x="35" y="3"/>
                  </a:lnTo>
                  <a:lnTo>
                    <a:pt x="21" y="10"/>
                  </a:lnTo>
                  <a:lnTo>
                    <a:pt x="10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10" y="180"/>
                  </a:lnTo>
                  <a:lnTo>
                    <a:pt x="21" y="193"/>
                  </a:lnTo>
                  <a:lnTo>
                    <a:pt x="35" y="199"/>
                  </a:lnTo>
                  <a:lnTo>
                    <a:pt x="52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492"/>
            <p:cNvSpPr>
              <a:spLocks/>
            </p:cNvSpPr>
            <p:nvPr>
              <p:custDataLst>
                <p:tags r:id="rId275"/>
              </p:custDataLst>
            </p:nvPr>
          </p:nvSpPr>
          <p:spPr bwMode="auto">
            <a:xfrm>
              <a:off x="2389" y="3110"/>
              <a:ext cx="202" cy="202"/>
            </a:xfrm>
            <a:custGeom>
              <a:avLst/>
              <a:gdLst>
                <a:gd name="T0" fmla="*/ 51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3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3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1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10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10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1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1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3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3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10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10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Line 493"/>
            <p:cNvSpPr>
              <a:spLocks noChangeShapeType="1"/>
            </p:cNvSpPr>
            <p:nvPr>
              <p:custDataLst>
                <p:tags r:id="rId276"/>
              </p:custDataLst>
            </p:nvPr>
          </p:nvSpPr>
          <p:spPr bwMode="auto">
            <a:xfrm flipH="1">
              <a:off x="2377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Line 494"/>
            <p:cNvSpPr>
              <a:spLocks noChangeShapeType="1"/>
            </p:cNvSpPr>
            <p:nvPr>
              <p:custDataLst>
                <p:tags r:id="rId277"/>
              </p:custDataLst>
            </p:nvPr>
          </p:nvSpPr>
          <p:spPr bwMode="auto">
            <a:xfrm flipH="1">
              <a:off x="2579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495"/>
            <p:cNvSpPr>
              <a:spLocks/>
            </p:cNvSpPr>
            <p:nvPr>
              <p:custDataLst>
                <p:tags r:id="rId278"/>
              </p:custDataLst>
            </p:nvPr>
          </p:nvSpPr>
          <p:spPr bwMode="auto">
            <a:xfrm>
              <a:off x="2591" y="3110"/>
              <a:ext cx="202" cy="202"/>
            </a:xfrm>
            <a:custGeom>
              <a:avLst/>
              <a:gdLst>
                <a:gd name="T0" fmla="*/ 51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1 w 202"/>
                <a:gd name="T27" fmla="*/ 0 h 202"/>
                <a:gd name="T28" fmla="*/ 35 w 202"/>
                <a:gd name="T29" fmla="*/ 3 h 202"/>
                <a:gd name="T30" fmla="*/ 22 w 202"/>
                <a:gd name="T31" fmla="*/ 10 h 202"/>
                <a:gd name="T32" fmla="*/ 9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9 w 202"/>
                <a:gd name="T43" fmla="*/ 180 h 202"/>
                <a:gd name="T44" fmla="*/ 22 w 202"/>
                <a:gd name="T45" fmla="*/ 193 h 202"/>
                <a:gd name="T46" fmla="*/ 35 w 202"/>
                <a:gd name="T47" fmla="*/ 199 h 202"/>
                <a:gd name="T48" fmla="*/ 51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1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5" y="3"/>
                  </a:lnTo>
                  <a:lnTo>
                    <a:pt x="22" y="10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9" y="180"/>
                  </a:lnTo>
                  <a:lnTo>
                    <a:pt x="22" y="193"/>
                  </a:lnTo>
                  <a:lnTo>
                    <a:pt x="35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Freeform 496"/>
            <p:cNvSpPr>
              <a:spLocks/>
            </p:cNvSpPr>
            <p:nvPr>
              <p:custDataLst>
                <p:tags r:id="rId279"/>
              </p:custDataLst>
            </p:nvPr>
          </p:nvSpPr>
          <p:spPr bwMode="auto">
            <a:xfrm>
              <a:off x="2793" y="3110"/>
              <a:ext cx="202" cy="202"/>
            </a:xfrm>
            <a:custGeom>
              <a:avLst/>
              <a:gdLst>
                <a:gd name="T0" fmla="*/ 51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1 w 202"/>
                <a:gd name="T27" fmla="*/ 0 h 202"/>
                <a:gd name="T28" fmla="*/ 35 w 202"/>
                <a:gd name="T29" fmla="*/ 3 h 202"/>
                <a:gd name="T30" fmla="*/ 21 w 202"/>
                <a:gd name="T31" fmla="*/ 10 h 202"/>
                <a:gd name="T32" fmla="*/ 9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9 w 202"/>
                <a:gd name="T43" fmla="*/ 180 h 202"/>
                <a:gd name="T44" fmla="*/ 21 w 202"/>
                <a:gd name="T45" fmla="*/ 193 h 202"/>
                <a:gd name="T46" fmla="*/ 35 w 202"/>
                <a:gd name="T47" fmla="*/ 199 h 202"/>
                <a:gd name="T48" fmla="*/ 51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1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5" y="3"/>
                  </a:lnTo>
                  <a:lnTo>
                    <a:pt x="21" y="10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9" y="180"/>
                  </a:lnTo>
                  <a:lnTo>
                    <a:pt x="21" y="193"/>
                  </a:lnTo>
                  <a:lnTo>
                    <a:pt x="35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Line 497"/>
            <p:cNvSpPr>
              <a:spLocks noChangeShapeType="1"/>
            </p:cNvSpPr>
            <p:nvPr>
              <p:custDataLst>
                <p:tags r:id="rId280"/>
              </p:custDataLst>
            </p:nvPr>
          </p:nvSpPr>
          <p:spPr bwMode="auto">
            <a:xfrm flipH="1">
              <a:off x="2781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Line 498"/>
            <p:cNvSpPr>
              <a:spLocks noChangeShapeType="1"/>
            </p:cNvSpPr>
            <p:nvPr>
              <p:custDataLst>
                <p:tags r:id="rId281"/>
              </p:custDataLst>
            </p:nvPr>
          </p:nvSpPr>
          <p:spPr bwMode="auto">
            <a:xfrm flipH="1">
              <a:off x="2983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499"/>
            <p:cNvSpPr>
              <a:spLocks/>
            </p:cNvSpPr>
            <p:nvPr>
              <p:custDataLst>
                <p:tags r:id="rId282"/>
              </p:custDataLst>
            </p:nvPr>
          </p:nvSpPr>
          <p:spPr bwMode="auto">
            <a:xfrm>
              <a:off x="2995" y="3110"/>
              <a:ext cx="202" cy="202"/>
            </a:xfrm>
            <a:custGeom>
              <a:avLst/>
              <a:gdLst>
                <a:gd name="T0" fmla="*/ 51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1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1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1 w 202"/>
                <a:gd name="T27" fmla="*/ 0 h 202"/>
                <a:gd name="T28" fmla="*/ 35 w 202"/>
                <a:gd name="T29" fmla="*/ 3 h 202"/>
                <a:gd name="T30" fmla="*/ 21 w 202"/>
                <a:gd name="T31" fmla="*/ 10 h 202"/>
                <a:gd name="T32" fmla="*/ 9 w 202"/>
                <a:gd name="T33" fmla="*/ 20 h 202"/>
                <a:gd name="T34" fmla="*/ 2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2 w 202"/>
                <a:gd name="T41" fmla="*/ 167 h 202"/>
                <a:gd name="T42" fmla="*/ 9 w 202"/>
                <a:gd name="T43" fmla="*/ 180 h 202"/>
                <a:gd name="T44" fmla="*/ 21 w 202"/>
                <a:gd name="T45" fmla="*/ 193 h 202"/>
                <a:gd name="T46" fmla="*/ 35 w 202"/>
                <a:gd name="T47" fmla="*/ 199 h 202"/>
                <a:gd name="T48" fmla="*/ 51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1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1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1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5" y="3"/>
                  </a:lnTo>
                  <a:lnTo>
                    <a:pt x="21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1" y="193"/>
                  </a:lnTo>
                  <a:lnTo>
                    <a:pt x="35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500"/>
            <p:cNvSpPr>
              <a:spLocks/>
            </p:cNvSpPr>
            <p:nvPr>
              <p:custDataLst>
                <p:tags r:id="rId283"/>
              </p:custDataLst>
            </p:nvPr>
          </p:nvSpPr>
          <p:spPr bwMode="auto">
            <a:xfrm>
              <a:off x="3197" y="3110"/>
              <a:ext cx="201" cy="202"/>
            </a:xfrm>
            <a:custGeom>
              <a:avLst/>
              <a:gdLst>
                <a:gd name="T0" fmla="*/ 51 w 201"/>
                <a:gd name="T1" fmla="*/ 202 h 202"/>
                <a:gd name="T2" fmla="*/ 152 w 201"/>
                <a:gd name="T3" fmla="*/ 202 h 202"/>
                <a:gd name="T4" fmla="*/ 166 w 201"/>
                <a:gd name="T5" fmla="*/ 199 h 202"/>
                <a:gd name="T6" fmla="*/ 181 w 201"/>
                <a:gd name="T7" fmla="*/ 193 h 202"/>
                <a:gd name="T8" fmla="*/ 192 w 201"/>
                <a:gd name="T9" fmla="*/ 180 h 202"/>
                <a:gd name="T10" fmla="*/ 199 w 201"/>
                <a:gd name="T11" fmla="*/ 167 h 202"/>
                <a:gd name="T12" fmla="*/ 201 w 201"/>
                <a:gd name="T13" fmla="*/ 151 h 202"/>
                <a:gd name="T14" fmla="*/ 201 w 201"/>
                <a:gd name="T15" fmla="*/ 50 h 202"/>
                <a:gd name="T16" fmla="*/ 199 w 201"/>
                <a:gd name="T17" fmla="*/ 35 h 202"/>
                <a:gd name="T18" fmla="*/ 192 w 201"/>
                <a:gd name="T19" fmla="*/ 20 h 202"/>
                <a:gd name="T20" fmla="*/ 181 w 201"/>
                <a:gd name="T21" fmla="*/ 10 h 202"/>
                <a:gd name="T22" fmla="*/ 166 w 201"/>
                <a:gd name="T23" fmla="*/ 3 h 202"/>
                <a:gd name="T24" fmla="*/ 152 w 201"/>
                <a:gd name="T25" fmla="*/ 0 h 202"/>
                <a:gd name="T26" fmla="*/ 51 w 201"/>
                <a:gd name="T27" fmla="*/ 0 h 202"/>
                <a:gd name="T28" fmla="*/ 34 w 201"/>
                <a:gd name="T29" fmla="*/ 3 h 202"/>
                <a:gd name="T30" fmla="*/ 21 w 201"/>
                <a:gd name="T31" fmla="*/ 10 h 202"/>
                <a:gd name="T32" fmla="*/ 9 w 201"/>
                <a:gd name="T33" fmla="*/ 20 h 202"/>
                <a:gd name="T34" fmla="*/ 2 w 201"/>
                <a:gd name="T35" fmla="*/ 35 h 202"/>
                <a:gd name="T36" fmla="*/ 0 w 201"/>
                <a:gd name="T37" fmla="*/ 50 h 202"/>
                <a:gd name="T38" fmla="*/ 0 w 201"/>
                <a:gd name="T39" fmla="*/ 151 h 202"/>
                <a:gd name="T40" fmla="*/ 2 w 201"/>
                <a:gd name="T41" fmla="*/ 167 h 202"/>
                <a:gd name="T42" fmla="*/ 9 w 201"/>
                <a:gd name="T43" fmla="*/ 180 h 202"/>
                <a:gd name="T44" fmla="*/ 21 w 201"/>
                <a:gd name="T45" fmla="*/ 193 h 202"/>
                <a:gd name="T46" fmla="*/ 34 w 201"/>
                <a:gd name="T47" fmla="*/ 199 h 202"/>
                <a:gd name="T48" fmla="*/ 51 w 201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1"/>
                <a:gd name="T76" fmla="*/ 0 h 202"/>
                <a:gd name="T77" fmla="*/ 201 w 201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1" h="202">
                  <a:moveTo>
                    <a:pt x="51" y="202"/>
                  </a:moveTo>
                  <a:lnTo>
                    <a:pt x="152" y="202"/>
                  </a:lnTo>
                  <a:lnTo>
                    <a:pt x="166" y="199"/>
                  </a:lnTo>
                  <a:lnTo>
                    <a:pt x="181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1" y="151"/>
                  </a:lnTo>
                  <a:lnTo>
                    <a:pt x="201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1" y="10"/>
                  </a:lnTo>
                  <a:lnTo>
                    <a:pt x="166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4" y="3"/>
                  </a:lnTo>
                  <a:lnTo>
                    <a:pt x="21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1" y="193"/>
                  </a:lnTo>
                  <a:lnTo>
                    <a:pt x="34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Line 501"/>
            <p:cNvSpPr>
              <a:spLocks noChangeShapeType="1"/>
            </p:cNvSpPr>
            <p:nvPr>
              <p:custDataLst>
                <p:tags r:id="rId284"/>
              </p:custDataLst>
            </p:nvPr>
          </p:nvSpPr>
          <p:spPr bwMode="auto">
            <a:xfrm flipH="1">
              <a:off x="3184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Line 502"/>
            <p:cNvSpPr>
              <a:spLocks noChangeShapeType="1"/>
            </p:cNvSpPr>
            <p:nvPr>
              <p:custDataLst>
                <p:tags r:id="rId285"/>
              </p:custDataLst>
            </p:nvPr>
          </p:nvSpPr>
          <p:spPr bwMode="auto">
            <a:xfrm flipH="1">
              <a:off x="3386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Rectangle 503"/>
            <p:cNvSpPr>
              <a:spLocks noChangeArrowheads="1"/>
            </p:cNvSpPr>
            <p:nvPr>
              <p:custDataLst>
                <p:tags r:id="rId286"/>
              </p:custDataLst>
            </p:nvPr>
          </p:nvSpPr>
          <p:spPr bwMode="auto">
            <a:xfrm>
              <a:off x="3279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0</a:t>
              </a:r>
              <a:endParaRPr lang="de-DE" altLang="en-US" sz="2800"/>
            </a:p>
          </p:txBody>
        </p:sp>
        <p:sp>
          <p:nvSpPr>
            <p:cNvPr id="187" name="Rectangle 504"/>
            <p:cNvSpPr>
              <a:spLocks noChangeArrowheads="1"/>
            </p:cNvSpPr>
            <p:nvPr>
              <p:custDataLst>
                <p:tags r:id="rId287"/>
              </p:custDataLst>
            </p:nvPr>
          </p:nvSpPr>
          <p:spPr bwMode="auto">
            <a:xfrm>
              <a:off x="3077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</a:t>
              </a:r>
              <a:endParaRPr lang="de-DE" altLang="en-US" sz="2800"/>
            </a:p>
          </p:txBody>
        </p:sp>
        <p:sp>
          <p:nvSpPr>
            <p:cNvPr id="188" name="Rectangle 505"/>
            <p:cNvSpPr>
              <a:spLocks noChangeArrowheads="1"/>
            </p:cNvSpPr>
            <p:nvPr>
              <p:custDataLst>
                <p:tags r:id="rId288"/>
              </p:custDataLst>
            </p:nvPr>
          </p:nvSpPr>
          <p:spPr bwMode="auto">
            <a:xfrm>
              <a:off x="2875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</a:t>
              </a:r>
              <a:endParaRPr lang="de-DE" altLang="en-US" sz="2800"/>
            </a:p>
          </p:txBody>
        </p:sp>
        <p:sp>
          <p:nvSpPr>
            <p:cNvPr id="189" name="Rectangle 506"/>
            <p:cNvSpPr>
              <a:spLocks noChangeArrowheads="1"/>
            </p:cNvSpPr>
            <p:nvPr>
              <p:custDataLst>
                <p:tags r:id="rId289"/>
              </p:custDataLst>
            </p:nvPr>
          </p:nvSpPr>
          <p:spPr bwMode="auto">
            <a:xfrm>
              <a:off x="2673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</a:t>
              </a:r>
              <a:endParaRPr lang="de-DE" altLang="en-US" sz="2800"/>
            </a:p>
          </p:txBody>
        </p:sp>
        <p:sp>
          <p:nvSpPr>
            <p:cNvPr id="190" name="Rectangle 507"/>
            <p:cNvSpPr>
              <a:spLocks noChangeArrowheads="1"/>
            </p:cNvSpPr>
            <p:nvPr>
              <p:custDataLst>
                <p:tags r:id="rId290"/>
              </p:custDataLst>
            </p:nvPr>
          </p:nvSpPr>
          <p:spPr bwMode="auto">
            <a:xfrm>
              <a:off x="2471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4</a:t>
              </a:r>
              <a:endParaRPr lang="de-DE" altLang="en-US" sz="2800"/>
            </a:p>
          </p:txBody>
        </p:sp>
        <p:sp>
          <p:nvSpPr>
            <p:cNvPr id="191" name="Rectangle 508"/>
            <p:cNvSpPr>
              <a:spLocks noChangeArrowheads="1"/>
            </p:cNvSpPr>
            <p:nvPr>
              <p:custDataLst>
                <p:tags r:id="rId291"/>
              </p:custDataLst>
            </p:nvPr>
          </p:nvSpPr>
          <p:spPr bwMode="auto">
            <a:xfrm>
              <a:off x="2269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5</a:t>
              </a:r>
              <a:endParaRPr lang="de-DE" altLang="en-US" sz="2800"/>
            </a:p>
          </p:txBody>
        </p:sp>
        <p:sp>
          <p:nvSpPr>
            <p:cNvPr id="192" name="Rectangle 509"/>
            <p:cNvSpPr>
              <a:spLocks noChangeArrowheads="1"/>
            </p:cNvSpPr>
            <p:nvPr>
              <p:custDataLst>
                <p:tags r:id="rId292"/>
              </p:custDataLst>
            </p:nvPr>
          </p:nvSpPr>
          <p:spPr bwMode="auto">
            <a:xfrm>
              <a:off x="2068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6</a:t>
              </a:r>
              <a:endParaRPr lang="de-DE" altLang="en-US" sz="2800"/>
            </a:p>
          </p:txBody>
        </p:sp>
        <p:sp>
          <p:nvSpPr>
            <p:cNvPr id="193" name="Rectangle 510"/>
            <p:cNvSpPr>
              <a:spLocks noChangeArrowheads="1"/>
            </p:cNvSpPr>
            <p:nvPr>
              <p:custDataLst>
                <p:tags r:id="rId293"/>
              </p:custDataLst>
            </p:nvPr>
          </p:nvSpPr>
          <p:spPr bwMode="auto">
            <a:xfrm>
              <a:off x="1866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</a:t>
              </a:r>
              <a:endParaRPr lang="de-DE" altLang="en-US" sz="2800"/>
            </a:p>
          </p:txBody>
        </p:sp>
        <p:sp>
          <p:nvSpPr>
            <p:cNvPr id="194" name="Rectangle 511"/>
            <p:cNvSpPr>
              <a:spLocks noChangeArrowheads="1"/>
            </p:cNvSpPr>
            <p:nvPr>
              <p:custDataLst>
                <p:tags r:id="rId294"/>
              </p:custDataLst>
            </p:nvPr>
          </p:nvSpPr>
          <p:spPr bwMode="auto">
            <a:xfrm>
              <a:off x="1664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8</a:t>
              </a:r>
              <a:endParaRPr lang="de-DE" altLang="en-US" sz="2800"/>
            </a:p>
          </p:txBody>
        </p:sp>
        <p:sp>
          <p:nvSpPr>
            <p:cNvPr id="195" name="Rectangle 512"/>
            <p:cNvSpPr>
              <a:spLocks noChangeArrowheads="1"/>
            </p:cNvSpPr>
            <p:nvPr>
              <p:custDataLst>
                <p:tags r:id="rId295"/>
              </p:custDataLst>
            </p:nvPr>
          </p:nvSpPr>
          <p:spPr bwMode="auto">
            <a:xfrm>
              <a:off x="1462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9</a:t>
              </a:r>
              <a:endParaRPr lang="de-DE" altLang="en-US" sz="2800"/>
            </a:p>
          </p:txBody>
        </p:sp>
        <p:sp>
          <p:nvSpPr>
            <p:cNvPr id="196" name="Rectangle 513"/>
            <p:cNvSpPr>
              <a:spLocks noChangeArrowheads="1"/>
            </p:cNvSpPr>
            <p:nvPr>
              <p:custDataLst>
                <p:tags r:id="rId296"/>
              </p:custDataLst>
            </p:nvPr>
          </p:nvSpPr>
          <p:spPr bwMode="auto">
            <a:xfrm>
              <a:off x="1242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10</a:t>
              </a:r>
              <a:endParaRPr lang="de-DE" altLang="en-US" sz="2800"/>
            </a:p>
          </p:txBody>
        </p:sp>
        <p:sp>
          <p:nvSpPr>
            <p:cNvPr id="197" name="Rectangle 514"/>
            <p:cNvSpPr>
              <a:spLocks noChangeArrowheads="1"/>
            </p:cNvSpPr>
            <p:nvPr>
              <p:custDataLst>
                <p:tags r:id="rId297"/>
              </p:custDataLst>
            </p:nvPr>
          </p:nvSpPr>
          <p:spPr bwMode="auto">
            <a:xfrm>
              <a:off x="1040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11</a:t>
              </a:r>
              <a:endParaRPr lang="de-DE" altLang="en-US" sz="2800"/>
            </a:p>
          </p:txBody>
        </p:sp>
        <p:sp>
          <p:nvSpPr>
            <p:cNvPr id="198" name="Rectangle 515"/>
            <p:cNvSpPr>
              <a:spLocks noChangeArrowheads="1"/>
            </p:cNvSpPr>
            <p:nvPr>
              <p:custDataLst>
                <p:tags r:id="rId298"/>
              </p:custDataLst>
            </p:nvPr>
          </p:nvSpPr>
          <p:spPr bwMode="auto">
            <a:xfrm>
              <a:off x="838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12</a:t>
              </a:r>
              <a:endParaRPr lang="de-DE" altLang="en-US" sz="2800"/>
            </a:p>
          </p:txBody>
        </p:sp>
        <p:sp>
          <p:nvSpPr>
            <p:cNvPr id="199" name="Rectangle 516"/>
            <p:cNvSpPr>
              <a:spLocks noChangeArrowheads="1"/>
            </p:cNvSpPr>
            <p:nvPr>
              <p:custDataLst>
                <p:tags r:id="rId299"/>
              </p:custDataLst>
            </p:nvPr>
          </p:nvSpPr>
          <p:spPr bwMode="auto">
            <a:xfrm>
              <a:off x="636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13</a:t>
              </a:r>
              <a:endParaRPr lang="de-DE" altLang="en-US" sz="2800"/>
            </a:p>
          </p:txBody>
        </p:sp>
        <p:sp>
          <p:nvSpPr>
            <p:cNvPr id="200" name="Rectangle 517"/>
            <p:cNvSpPr>
              <a:spLocks noChangeArrowheads="1"/>
            </p:cNvSpPr>
            <p:nvPr>
              <p:custDataLst>
                <p:tags r:id="rId300"/>
              </p:custDataLst>
            </p:nvPr>
          </p:nvSpPr>
          <p:spPr bwMode="auto">
            <a:xfrm>
              <a:off x="434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</a:t>
              </a:r>
              <a:endParaRPr lang="de-DE" altLang="en-US" sz="2800"/>
            </a:p>
          </p:txBody>
        </p:sp>
        <p:sp>
          <p:nvSpPr>
            <p:cNvPr id="201" name="Rectangle 518"/>
            <p:cNvSpPr>
              <a:spLocks noChangeArrowheads="1"/>
            </p:cNvSpPr>
            <p:nvPr>
              <p:custDataLst>
                <p:tags r:id="rId301"/>
              </p:custDataLst>
            </p:nvPr>
          </p:nvSpPr>
          <p:spPr bwMode="auto">
            <a:xfrm>
              <a:off x="232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15</a:t>
              </a:r>
              <a:endParaRPr lang="de-DE" altLang="en-US" sz="2800"/>
            </a:p>
          </p:txBody>
        </p:sp>
        <p:sp>
          <p:nvSpPr>
            <p:cNvPr id="202" name="Line 570"/>
            <p:cNvSpPr>
              <a:spLocks noChangeShapeType="1"/>
            </p:cNvSpPr>
            <p:nvPr>
              <p:custDataLst>
                <p:tags r:id="rId302"/>
              </p:custDataLst>
            </p:nvPr>
          </p:nvSpPr>
          <p:spPr bwMode="auto">
            <a:xfrm>
              <a:off x="3499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Line 571"/>
            <p:cNvSpPr>
              <a:spLocks noChangeShapeType="1"/>
            </p:cNvSpPr>
            <p:nvPr>
              <p:custDataLst>
                <p:tags r:id="rId303"/>
              </p:custDataLst>
            </p:nvPr>
          </p:nvSpPr>
          <p:spPr bwMode="auto">
            <a:xfrm>
              <a:off x="3297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Line 572"/>
            <p:cNvSpPr>
              <a:spLocks noChangeShapeType="1"/>
            </p:cNvSpPr>
            <p:nvPr>
              <p:custDataLst>
                <p:tags r:id="rId304"/>
              </p:custDataLst>
            </p:nvPr>
          </p:nvSpPr>
          <p:spPr bwMode="auto">
            <a:xfrm>
              <a:off x="3096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Line 573"/>
            <p:cNvSpPr>
              <a:spLocks noChangeShapeType="1"/>
            </p:cNvSpPr>
            <p:nvPr>
              <p:custDataLst>
                <p:tags r:id="rId305"/>
              </p:custDataLst>
            </p:nvPr>
          </p:nvSpPr>
          <p:spPr bwMode="auto">
            <a:xfrm>
              <a:off x="2894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Line 574"/>
            <p:cNvSpPr>
              <a:spLocks noChangeShapeType="1"/>
            </p:cNvSpPr>
            <p:nvPr>
              <p:custDataLst>
                <p:tags r:id="rId306"/>
              </p:custDataLst>
            </p:nvPr>
          </p:nvSpPr>
          <p:spPr bwMode="auto">
            <a:xfrm>
              <a:off x="2692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Line 575"/>
            <p:cNvSpPr>
              <a:spLocks noChangeShapeType="1"/>
            </p:cNvSpPr>
            <p:nvPr>
              <p:custDataLst>
                <p:tags r:id="rId307"/>
              </p:custDataLst>
            </p:nvPr>
          </p:nvSpPr>
          <p:spPr bwMode="auto">
            <a:xfrm>
              <a:off x="2490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Line 576"/>
            <p:cNvSpPr>
              <a:spLocks noChangeShapeType="1"/>
            </p:cNvSpPr>
            <p:nvPr>
              <p:custDataLst>
                <p:tags r:id="rId308"/>
              </p:custDataLst>
            </p:nvPr>
          </p:nvSpPr>
          <p:spPr bwMode="auto">
            <a:xfrm>
              <a:off x="2288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Line 577"/>
            <p:cNvSpPr>
              <a:spLocks noChangeShapeType="1"/>
            </p:cNvSpPr>
            <p:nvPr>
              <p:custDataLst>
                <p:tags r:id="rId309"/>
              </p:custDataLst>
            </p:nvPr>
          </p:nvSpPr>
          <p:spPr bwMode="auto">
            <a:xfrm>
              <a:off x="2087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Line 578"/>
            <p:cNvSpPr>
              <a:spLocks noChangeShapeType="1"/>
            </p:cNvSpPr>
            <p:nvPr>
              <p:custDataLst>
                <p:tags r:id="rId310"/>
              </p:custDataLst>
            </p:nvPr>
          </p:nvSpPr>
          <p:spPr bwMode="auto">
            <a:xfrm>
              <a:off x="1885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Line 579"/>
            <p:cNvSpPr>
              <a:spLocks noChangeShapeType="1"/>
            </p:cNvSpPr>
            <p:nvPr>
              <p:custDataLst>
                <p:tags r:id="rId311"/>
              </p:custDataLst>
            </p:nvPr>
          </p:nvSpPr>
          <p:spPr bwMode="auto">
            <a:xfrm>
              <a:off x="1683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Line 580"/>
            <p:cNvSpPr>
              <a:spLocks noChangeShapeType="1"/>
            </p:cNvSpPr>
            <p:nvPr>
              <p:custDataLst>
                <p:tags r:id="rId312"/>
              </p:custDataLst>
            </p:nvPr>
          </p:nvSpPr>
          <p:spPr bwMode="auto">
            <a:xfrm>
              <a:off x="1279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Line 581"/>
            <p:cNvSpPr>
              <a:spLocks noChangeShapeType="1"/>
            </p:cNvSpPr>
            <p:nvPr>
              <p:custDataLst>
                <p:tags r:id="rId313"/>
              </p:custDataLst>
            </p:nvPr>
          </p:nvSpPr>
          <p:spPr bwMode="auto">
            <a:xfrm>
              <a:off x="1077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Line 582"/>
            <p:cNvSpPr>
              <a:spLocks noChangeShapeType="1"/>
            </p:cNvSpPr>
            <p:nvPr>
              <p:custDataLst>
                <p:tags r:id="rId314"/>
              </p:custDataLst>
            </p:nvPr>
          </p:nvSpPr>
          <p:spPr bwMode="auto">
            <a:xfrm>
              <a:off x="876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Line 583"/>
            <p:cNvSpPr>
              <a:spLocks noChangeShapeType="1"/>
            </p:cNvSpPr>
            <p:nvPr>
              <p:custDataLst>
                <p:tags r:id="rId315"/>
              </p:custDataLst>
            </p:nvPr>
          </p:nvSpPr>
          <p:spPr bwMode="auto">
            <a:xfrm>
              <a:off x="674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Line 584"/>
            <p:cNvSpPr>
              <a:spLocks noChangeShapeType="1"/>
            </p:cNvSpPr>
            <p:nvPr>
              <p:custDataLst>
                <p:tags r:id="rId316"/>
              </p:custDataLst>
            </p:nvPr>
          </p:nvSpPr>
          <p:spPr bwMode="auto">
            <a:xfrm>
              <a:off x="472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7" name="Rectangle 52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093744" y="3114600"/>
            <a:ext cx="160337" cy="160337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/>
          </a:p>
        </p:txBody>
      </p:sp>
      <p:sp>
        <p:nvSpPr>
          <p:cNvPr id="218" name="Freeform 521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7085806" y="4528194"/>
            <a:ext cx="320675" cy="320675"/>
          </a:xfrm>
          <a:custGeom>
            <a:avLst/>
            <a:gdLst>
              <a:gd name="T0" fmla="*/ 2147483647 w 202"/>
              <a:gd name="T1" fmla="*/ 2147483647 h 202"/>
              <a:gd name="T2" fmla="*/ 2147483647 w 202"/>
              <a:gd name="T3" fmla="*/ 2147483647 h 202"/>
              <a:gd name="T4" fmla="*/ 2147483647 w 202"/>
              <a:gd name="T5" fmla="*/ 2147483647 h 202"/>
              <a:gd name="T6" fmla="*/ 2147483647 w 202"/>
              <a:gd name="T7" fmla="*/ 2147483647 h 202"/>
              <a:gd name="T8" fmla="*/ 2147483647 w 202"/>
              <a:gd name="T9" fmla="*/ 2147483647 h 202"/>
              <a:gd name="T10" fmla="*/ 2147483647 w 202"/>
              <a:gd name="T11" fmla="*/ 2147483647 h 202"/>
              <a:gd name="T12" fmla="*/ 2147483647 w 202"/>
              <a:gd name="T13" fmla="*/ 2147483647 h 202"/>
              <a:gd name="T14" fmla="*/ 2147483647 w 202"/>
              <a:gd name="T15" fmla="*/ 2147483647 h 202"/>
              <a:gd name="T16" fmla="*/ 2147483647 w 202"/>
              <a:gd name="T17" fmla="*/ 2147483647 h 202"/>
              <a:gd name="T18" fmla="*/ 2147483647 w 202"/>
              <a:gd name="T19" fmla="*/ 2147483647 h 202"/>
              <a:gd name="T20" fmla="*/ 2147483647 w 202"/>
              <a:gd name="T21" fmla="*/ 2147483647 h 202"/>
              <a:gd name="T22" fmla="*/ 2147483647 w 202"/>
              <a:gd name="T23" fmla="*/ 2147483647 h 202"/>
              <a:gd name="T24" fmla="*/ 2147483647 w 202"/>
              <a:gd name="T25" fmla="*/ 0 h 202"/>
              <a:gd name="T26" fmla="*/ 2147483647 w 202"/>
              <a:gd name="T27" fmla="*/ 0 h 202"/>
              <a:gd name="T28" fmla="*/ 2147483647 w 202"/>
              <a:gd name="T29" fmla="*/ 2147483647 h 202"/>
              <a:gd name="T30" fmla="*/ 2147483647 w 202"/>
              <a:gd name="T31" fmla="*/ 2147483647 h 202"/>
              <a:gd name="T32" fmla="*/ 2147483647 w 202"/>
              <a:gd name="T33" fmla="*/ 2147483647 h 202"/>
              <a:gd name="T34" fmla="*/ 2147483647 w 202"/>
              <a:gd name="T35" fmla="*/ 2147483647 h 202"/>
              <a:gd name="T36" fmla="*/ 0 w 202"/>
              <a:gd name="T37" fmla="*/ 2147483647 h 202"/>
              <a:gd name="T38" fmla="*/ 0 w 202"/>
              <a:gd name="T39" fmla="*/ 2147483647 h 202"/>
              <a:gd name="T40" fmla="*/ 2147483647 w 202"/>
              <a:gd name="T41" fmla="*/ 2147483647 h 202"/>
              <a:gd name="T42" fmla="*/ 2147483647 w 202"/>
              <a:gd name="T43" fmla="*/ 2147483647 h 202"/>
              <a:gd name="T44" fmla="*/ 2147483647 w 202"/>
              <a:gd name="T45" fmla="*/ 2147483647 h 202"/>
              <a:gd name="T46" fmla="*/ 2147483647 w 202"/>
              <a:gd name="T47" fmla="*/ 2147483647 h 202"/>
              <a:gd name="T48" fmla="*/ 2147483647 w 202"/>
              <a:gd name="T49" fmla="*/ 2147483647 h 20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202"/>
              <a:gd name="T76" fmla="*/ 0 h 202"/>
              <a:gd name="T77" fmla="*/ 202 w 202"/>
              <a:gd name="T78" fmla="*/ 202 h 20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202" h="202">
                <a:moveTo>
                  <a:pt x="51" y="202"/>
                </a:moveTo>
                <a:lnTo>
                  <a:pt x="152" y="202"/>
                </a:lnTo>
                <a:lnTo>
                  <a:pt x="167" y="199"/>
                </a:lnTo>
                <a:lnTo>
                  <a:pt x="181" y="192"/>
                </a:lnTo>
                <a:lnTo>
                  <a:pt x="192" y="180"/>
                </a:lnTo>
                <a:lnTo>
                  <a:pt x="199" y="167"/>
                </a:lnTo>
                <a:lnTo>
                  <a:pt x="202" y="151"/>
                </a:lnTo>
                <a:lnTo>
                  <a:pt x="202" y="50"/>
                </a:lnTo>
                <a:lnTo>
                  <a:pt x="199" y="35"/>
                </a:lnTo>
                <a:lnTo>
                  <a:pt x="192" y="20"/>
                </a:lnTo>
                <a:lnTo>
                  <a:pt x="181" y="9"/>
                </a:lnTo>
                <a:lnTo>
                  <a:pt x="167" y="3"/>
                </a:lnTo>
                <a:lnTo>
                  <a:pt x="152" y="0"/>
                </a:lnTo>
                <a:lnTo>
                  <a:pt x="51" y="0"/>
                </a:lnTo>
                <a:lnTo>
                  <a:pt x="35" y="3"/>
                </a:lnTo>
                <a:lnTo>
                  <a:pt x="21" y="9"/>
                </a:lnTo>
                <a:lnTo>
                  <a:pt x="9" y="20"/>
                </a:lnTo>
                <a:lnTo>
                  <a:pt x="2" y="35"/>
                </a:lnTo>
                <a:lnTo>
                  <a:pt x="0" y="50"/>
                </a:lnTo>
                <a:lnTo>
                  <a:pt x="0" y="151"/>
                </a:lnTo>
                <a:lnTo>
                  <a:pt x="2" y="167"/>
                </a:lnTo>
                <a:lnTo>
                  <a:pt x="9" y="180"/>
                </a:lnTo>
                <a:lnTo>
                  <a:pt x="21" y="192"/>
                </a:lnTo>
                <a:lnTo>
                  <a:pt x="35" y="199"/>
                </a:lnTo>
                <a:lnTo>
                  <a:pt x="51" y="202"/>
                </a:lnTo>
                <a:close/>
              </a:path>
            </a:pathLst>
          </a:custGeom>
          <a:solidFill>
            <a:schemeClr val="accent1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19" name="Group 640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7590631" y="2378681"/>
            <a:ext cx="1111250" cy="1568450"/>
            <a:chOff x="2575" y="3116"/>
            <a:chExt cx="700" cy="988"/>
          </a:xfrm>
        </p:grpSpPr>
        <p:sp>
          <p:nvSpPr>
            <p:cNvPr id="220" name="Line 545"/>
            <p:cNvSpPr>
              <a:spLocks noChangeShapeType="1"/>
            </p:cNvSpPr>
            <p:nvPr>
              <p:custDataLst>
                <p:tags r:id="rId72"/>
              </p:custDataLst>
            </p:nvPr>
          </p:nvSpPr>
          <p:spPr bwMode="auto">
            <a:xfrm>
              <a:off x="2736" y="3346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Line 546"/>
            <p:cNvSpPr>
              <a:spLocks noChangeShapeType="1"/>
            </p:cNvSpPr>
            <p:nvPr>
              <p:custDataLst>
                <p:tags r:id="rId73"/>
              </p:custDataLst>
            </p:nvPr>
          </p:nvSpPr>
          <p:spPr bwMode="auto">
            <a:xfrm>
              <a:off x="2635" y="3346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Line 547"/>
            <p:cNvSpPr>
              <a:spLocks noChangeShapeType="1"/>
            </p:cNvSpPr>
            <p:nvPr>
              <p:custDataLst>
                <p:tags r:id="rId74"/>
              </p:custDataLst>
            </p:nvPr>
          </p:nvSpPr>
          <p:spPr bwMode="auto">
            <a:xfrm flipV="1">
              <a:off x="2686" y="364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548"/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>
              <a:off x="2585" y="3548"/>
              <a:ext cx="202" cy="101"/>
            </a:xfrm>
            <a:custGeom>
              <a:avLst/>
              <a:gdLst>
                <a:gd name="T0" fmla="*/ 202 w 202"/>
                <a:gd name="T1" fmla="*/ 0 h 101"/>
                <a:gd name="T2" fmla="*/ 199 w 202"/>
                <a:gd name="T3" fmla="*/ 23 h 101"/>
                <a:gd name="T4" fmla="*/ 192 w 202"/>
                <a:gd name="T5" fmla="*/ 43 h 101"/>
                <a:gd name="T6" fmla="*/ 180 w 202"/>
                <a:gd name="T7" fmla="*/ 64 h 101"/>
                <a:gd name="T8" fmla="*/ 164 w 202"/>
                <a:gd name="T9" fmla="*/ 80 h 101"/>
                <a:gd name="T10" fmla="*/ 145 w 202"/>
                <a:gd name="T11" fmla="*/ 92 h 101"/>
                <a:gd name="T12" fmla="*/ 124 w 202"/>
                <a:gd name="T13" fmla="*/ 99 h 101"/>
                <a:gd name="T14" fmla="*/ 101 w 202"/>
                <a:gd name="T15" fmla="*/ 101 h 101"/>
                <a:gd name="T16" fmla="*/ 78 w 202"/>
                <a:gd name="T17" fmla="*/ 99 h 101"/>
                <a:gd name="T18" fmla="*/ 56 w 202"/>
                <a:gd name="T19" fmla="*/ 92 h 101"/>
                <a:gd name="T20" fmla="*/ 38 w 202"/>
                <a:gd name="T21" fmla="*/ 80 h 101"/>
                <a:gd name="T22" fmla="*/ 21 w 202"/>
                <a:gd name="T23" fmla="*/ 64 h 101"/>
                <a:gd name="T24" fmla="*/ 9 w 202"/>
                <a:gd name="T25" fmla="*/ 43 h 101"/>
                <a:gd name="T26" fmla="*/ 3 w 202"/>
                <a:gd name="T27" fmla="*/ 23 h 101"/>
                <a:gd name="T28" fmla="*/ 0 w 202"/>
                <a:gd name="T29" fmla="*/ 0 h 1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2"/>
                <a:gd name="T46" fmla="*/ 0 h 101"/>
                <a:gd name="T47" fmla="*/ 202 w 202"/>
                <a:gd name="T48" fmla="*/ 101 h 10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2" h="101">
                  <a:moveTo>
                    <a:pt x="202" y="0"/>
                  </a:moveTo>
                  <a:lnTo>
                    <a:pt x="199" y="23"/>
                  </a:lnTo>
                  <a:lnTo>
                    <a:pt x="192" y="43"/>
                  </a:lnTo>
                  <a:lnTo>
                    <a:pt x="180" y="64"/>
                  </a:lnTo>
                  <a:lnTo>
                    <a:pt x="164" y="80"/>
                  </a:lnTo>
                  <a:lnTo>
                    <a:pt x="145" y="92"/>
                  </a:lnTo>
                  <a:lnTo>
                    <a:pt x="124" y="99"/>
                  </a:lnTo>
                  <a:lnTo>
                    <a:pt x="101" y="101"/>
                  </a:lnTo>
                  <a:lnTo>
                    <a:pt x="78" y="99"/>
                  </a:lnTo>
                  <a:lnTo>
                    <a:pt x="56" y="92"/>
                  </a:lnTo>
                  <a:lnTo>
                    <a:pt x="38" y="80"/>
                  </a:lnTo>
                  <a:lnTo>
                    <a:pt x="21" y="64"/>
                  </a:lnTo>
                  <a:lnTo>
                    <a:pt x="9" y="43"/>
                  </a:lnTo>
                  <a:lnTo>
                    <a:pt x="3" y="23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549"/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>
              <a:off x="2585" y="3396"/>
              <a:ext cx="202" cy="152"/>
            </a:xfrm>
            <a:custGeom>
              <a:avLst/>
              <a:gdLst>
                <a:gd name="T0" fmla="*/ 202 w 202"/>
                <a:gd name="T1" fmla="*/ 152 h 152"/>
                <a:gd name="T2" fmla="*/ 202 w 202"/>
                <a:gd name="T3" fmla="*/ 0 h 152"/>
                <a:gd name="T4" fmla="*/ 0 w 202"/>
                <a:gd name="T5" fmla="*/ 0 h 152"/>
                <a:gd name="T6" fmla="*/ 0 w 202"/>
                <a:gd name="T7" fmla="*/ 152 h 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2"/>
                <a:gd name="T13" fmla="*/ 0 h 152"/>
                <a:gd name="T14" fmla="*/ 202 w 202"/>
                <a:gd name="T15" fmla="*/ 152 h 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2" h="152">
                  <a:moveTo>
                    <a:pt x="202" y="152"/>
                  </a:moveTo>
                  <a:lnTo>
                    <a:pt x="202" y="0"/>
                  </a:lnTo>
                  <a:lnTo>
                    <a:pt x="0" y="0"/>
                  </a:lnTo>
                  <a:lnTo>
                    <a:pt x="0" y="152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Line 550"/>
            <p:cNvSpPr>
              <a:spLocks noChangeShapeType="1"/>
            </p:cNvSpPr>
            <p:nvPr>
              <p:custDataLst>
                <p:tags r:id="rId77"/>
              </p:custDataLst>
            </p:nvPr>
          </p:nvSpPr>
          <p:spPr bwMode="auto">
            <a:xfrm>
              <a:off x="3141" y="3346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Line 551"/>
            <p:cNvSpPr>
              <a:spLocks noChangeShapeType="1"/>
            </p:cNvSpPr>
            <p:nvPr>
              <p:custDataLst>
                <p:tags r:id="rId78"/>
              </p:custDataLst>
            </p:nvPr>
          </p:nvSpPr>
          <p:spPr bwMode="auto">
            <a:xfrm>
              <a:off x="3040" y="3346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552"/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>
              <a:off x="2989" y="3548"/>
              <a:ext cx="201" cy="101"/>
            </a:xfrm>
            <a:custGeom>
              <a:avLst/>
              <a:gdLst>
                <a:gd name="T0" fmla="*/ 201 w 201"/>
                <a:gd name="T1" fmla="*/ 0 h 101"/>
                <a:gd name="T2" fmla="*/ 199 w 201"/>
                <a:gd name="T3" fmla="*/ 23 h 101"/>
                <a:gd name="T4" fmla="*/ 192 w 201"/>
                <a:gd name="T5" fmla="*/ 43 h 101"/>
                <a:gd name="T6" fmla="*/ 180 w 201"/>
                <a:gd name="T7" fmla="*/ 64 h 101"/>
                <a:gd name="T8" fmla="*/ 164 w 201"/>
                <a:gd name="T9" fmla="*/ 80 h 101"/>
                <a:gd name="T10" fmla="*/ 145 w 201"/>
                <a:gd name="T11" fmla="*/ 92 h 101"/>
                <a:gd name="T12" fmla="*/ 123 w 201"/>
                <a:gd name="T13" fmla="*/ 99 h 101"/>
                <a:gd name="T14" fmla="*/ 100 w 201"/>
                <a:gd name="T15" fmla="*/ 101 h 101"/>
                <a:gd name="T16" fmla="*/ 78 w 201"/>
                <a:gd name="T17" fmla="*/ 99 h 101"/>
                <a:gd name="T18" fmla="*/ 56 w 201"/>
                <a:gd name="T19" fmla="*/ 92 h 101"/>
                <a:gd name="T20" fmla="*/ 37 w 201"/>
                <a:gd name="T21" fmla="*/ 80 h 101"/>
                <a:gd name="T22" fmla="*/ 21 w 201"/>
                <a:gd name="T23" fmla="*/ 64 h 101"/>
                <a:gd name="T24" fmla="*/ 9 w 201"/>
                <a:gd name="T25" fmla="*/ 43 h 101"/>
                <a:gd name="T26" fmla="*/ 2 w 201"/>
                <a:gd name="T27" fmla="*/ 23 h 101"/>
                <a:gd name="T28" fmla="*/ 0 w 201"/>
                <a:gd name="T29" fmla="*/ 0 h 1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1"/>
                <a:gd name="T46" fmla="*/ 0 h 101"/>
                <a:gd name="T47" fmla="*/ 201 w 201"/>
                <a:gd name="T48" fmla="*/ 101 h 10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1" h="101">
                  <a:moveTo>
                    <a:pt x="201" y="0"/>
                  </a:moveTo>
                  <a:lnTo>
                    <a:pt x="199" y="23"/>
                  </a:lnTo>
                  <a:lnTo>
                    <a:pt x="192" y="43"/>
                  </a:lnTo>
                  <a:lnTo>
                    <a:pt x="180" y="64"/>
                  </a:lnTo>
                  <a:lnTo>
                    <a:pt x="164" y="80"/>
                  </a:lnTo>
                  <a:lnTo>
                    <a:pt x="145" y="92"/>
                  </a:lnTo>
                  <a:lnTo>
                    <a:pt x="123" y="99"/>
                  </a:lnTo>
                  <a:lnTo>
                    <a:pt x="100" y="101"/>
                  </a:lnTo>
                  <a:lnTo>
                    <a:pt x="78" y="99"/>
                  </a:lnTo>
                  <a:lnTo>
                    <a:pt x="56" y="92"/>
                  </a:lnTo>
                  <a:lnTo>
                    <a:pt x="37" y="80"/>
                  </a:lnTo>
                  <a:lnTo>
                    <a:pt x="21" y="64"/>
                  </a:lnTo>
                  <a:lnTo>
                    <a:pt x="9" y="43"/>
                  </a:lnTo>
                  <a:lnTo>
                    <a:pt x="2" y="23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553"/>
            <p:cNvSpPr>
              <a:spLocks/>
            </p:cNvSpPr>
            <p:nvPr>
              <p:custDataLst>
                <p:tags r:id="rId80"/>
              </p:custDataLst>
            </p:nvPr>
          </p:nvSpPr>
          <p:spPr bwMode="auto">
            <a:xfrm>
              <a:off x="2989" y="3396"/>
              <a:ext cx="201" cy="152"/>
            </a:xfrm>
            <a:custGeom>
              <a:avLst/>
              <a:gdLst>
                <a:gd name="T0" fmla="*/ 201 w 201"/>
                <a:gd name="T1" fmla="*/ 152 h 152"/>
                <a:gd name="T2" fmla="*/ 201 w 201"/>
                <a:gd name="T3" fmla="*/ 0 h 152"/>
                <a:gd name="T4" fmla="*/ 0 w 201"/>
                <a:gd name="T5" fmla="*/ 0 h 152"/>
                <a:gd name="T6" fmla="*/ 0 w 201"/>
                <a:gd name="T7" fmla="*/ 152 h 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1"/>
                <a:gd name="T13" fmla="*/ 0 h 152"/>
                <a:gd name="T14" fmla="*/ 201 w 201"/>
                <a:gd name="T15" fmla="*/ 152 h 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1" h="152">
                  <a:moveTo>
                    <a:pt x="201" y="152"/>
                  </a:moveTo>
                  <a:lnTo>
                    <a:pt x="201" y="0"/>
                  </a:lnTo>
                  <a:lnTo>
                    <a:pt x="0" y="0"/>
                  </a:lnTo>
                  <a:lnTo>
                    <a:pt x="0" y="152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Line 554"/>
            <p:cNvSpPr>
              <a:spLocks noChangeShapeType="1"/>
            </p:cNvSpPr>
            <p:nvPr>
              <p:custDataLst>
                <p:tags r:id="rId81"/>
              </p:custDataLst>
            </p:nvPr>
          </p:nvSpPr>
          <p:spPr bwMode="auto">
            <a:xfrm>
              <a:off x="2939" y="3598"/>
              <a:ext cx="0" cy="7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Line 555"/>
            <p:cNvSpPr>
              <a:spLocks noChangeShapeType="1"/>
            </p:cNvSpPr>
            <p:nvPr>
              <p:custDataLst>
                <p:tags r:id="rId82"/>
              </p:custDataLst>
            </p:nvPr>
          </p:nvSpPr>
          <p:spPr bwMode="auto">
            <a:xfrm flipV="1">
              <a:off x="2989" y="3901"/>
              <a:ext cx="0" cy="5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556"/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>
              <a:off x="2888" y="3699"/>
              <a:ext cx="101" cy="202"/>
            </a:xfrm>
            <a:custGeom>
              <a:avLst/>
              <a:gdLst>
                <a:gd name="T0" fmla="*/ 101 w 101"/>
                <a:gd name="T1" fmla="*/ 202 h 202"/>
                <a:gd name="T2" fmla="*/ 84 w 101"/>
                <a:gd name="T3" fmla="*/ 201 h 202"/>
                <a:gd name="T4" fmla="*/ 70 w 101"/>
                <a:gd name="T5" fmla="*/ 192 h 202"/>
                <a:gd name="T6" fmla="*/ 55 w 101"/>
                <a:gd name="T7" fmla="*/ 180 h 202"/>
                <a:gd name="T8" fmla="*/ 41 w 101"/>
                <a:gd name="T9" fmla="*/ 164 h 202"/>
                <a:gd name="T10" fmla="*/ 29 w 101"/>
                <a:gd name="T11" fmla="*/ 144 h 202"/>
                <a:gd name="T12" fmla="*/ 18 w 101"/>
                <a:gd name="T13" fmla="*/ 120 h 202"/>
                <a:gd name="T14" fmla="*/ 10 w 101"/>
                <a:gd name="T15" fmla="*/ 93 h 202"/>
                <a:gd name="T16" fmla="*/ 5 w 101"/>
                <a:gd name="T17" fmla="*/ 63 h 202"/>
                <a:gd name="T18" fmla="*/ 1 w 101"/>
                <a:gd name="T19" fmla="*/ 32 h 202"/>
                <a:gd name="T20" fmla="*/ 0 w 101"/>
                <a:gd name="T21" fmla="*/ 0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202"/>
                <a:gd name="T35" fmla="*/ 101 w 101"/>
                <a:gd name="T36" fmla="*/ 202 h 20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202">
                  <a:moveTo>
                    <a:pt x="101" y="202"/>
                  </a:moveTo>
                  <a:lnTo>
                    <a:pt x="84" y="201"/>
                  </a:lnTo>
                  <a:lnTo>
                    <a:pt x="70" y="192"/>
                  </a:lnTo>
                  <a:lnTo>
                    <a:pt x="55" y="180"/>
                  </a:lnTo>
                  <a:lnTo>
                    <a:pt x="41" y="164"/>
                  </a:lnTo>
                  <a:lnTo>
                    <a:pt x="29" y="144"/>
                  </a:lnTo>
                  <a:lnTo>
                    <a:pt x="18" y="120"/>
                  </a:lnTo>
                  <a:lnTo>
                    <a:pt x="10" y="93"/>
                  </a:lnTo>
                  <a:lnTo>
                    <a:pt x="5" y="63"/>
                  </a:lnTo>
                  <a:lnTo>
                    <a:pt x="1" y="3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557"/>
            <p:cNvSpPr>
              <a:spLocks/>
            </p:cNvSpPr>
            <p:nvPr>
              <p:custDataLst>
                <p:tags r:id="rId84"/>
              </p:custDataLst>
            </p:nvPr>
          </p:nvSpPr>
          <p:spPr bwMode="auto">
            <a:xfrm>
              <a:off x="2989" y="3699"/>
              <a:ext cx="100" cy="202"/>
            </a:xfrm>
            <a:custGeom>
              <a:avLst/>
              <a:gdLst>
                <a:gd name="T0" fmla="*/ 100 w 100"/>
                <a:gd name="T1" fmla="*/ 0 h 202"/>
                <a:gd name="T2" fmla="*/ 99 w 100"/>
                <a:gd name="T3" fmla="*/ 32 h 202"/>
                <a:gd name="T4" fmla="*/ 95 w 100"/>
                <a:gd name="T5" fmla="*/ 63 h 202"/>
                <a:gd name="T6" fmla="*/ 90 w 100"/>
                <a:gd name="T7" fmla="*/ 93 h 202"/>
                <a:gd name="T8" fmla="*/ 82 w 100"/>
                <a:gd name="T9" fmla="*/ 120 h 202"/>
                <a:gd name="T10" fmla="*/ 71 w 100"/>
                <a:gd name="T11" fmla="*/ 144 h 202"/>
                <a:gd name="T12" fmla="*/ 59 w 100"/>
                <a:gd name="T13" fmla="*/ 164 h 202"/>
                <a:gd name="T14" fmla="*/ 45 w 100"/>
                <a:gd name="T15" fmla="*/ 180 h 202"/>
                <a:gd name="T16" fmla="*/ 30 w 100"/>
                <a:gd name="T17" fmla="*/ 192 h 202"/>
                <a:gd name="T18" fmla="*/ 16 w 100"/>
                <a:gd name="T19" fmla="*/ 201 h 202"/>
                <a:gd name="T20" fmla="*/ 0 w 100"/>
                <a:gd name="T21" fmla="*/ 202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0"/>
                <a:gd name="T34" fmla="*/ 0 h 202"/>
                <a:gd name="T35" fmla="*/ 100 w 100"/>
                <a:gd name="T36" fmla="*/ 202 h 20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0" h="202">
                  <a:moveTo>
                    <a:pt x="100" y="0"/>
                  </a:moveTo>
                  <a:lnTo>
                    <a:pt x="99" y="32"/>
                  </a:lnTo>
                  <a:lnTo>
                    <a:pt x="95" y="63"/>
                  </a:lnTo>
                  <a:lnTo>
                    <a:pt x="90" y="93"/>
                  </a:lnTo>
                  <a:lnTo>
                    <a:pt x="82" y="120"/>
                  </a:lnTo>
                  <a:lnTo>
                    <a:pt x="71" y="144"/>
                  </a:lnTo>
                  <a:lnTo>
                    <a:pt x="59" y="164"/>
                  </a:lnTo>
                  <a:lnTo>
                    <a:pt x="45" y="180"/>
                  </a:lnTo>
                  <a:lnTo>
                    <a:pt x="30" y="192"/>
                  </a:lnTo>
                  <a:lnTo>
                    <a:pt x="16" y="201"/>
                  </a:lnTo>
                  <a:lnTo>
                    <a:pt x="0" y="202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Freeform 558"/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>
              <a:off x="2888" y="3649"/>
              <a:ext cx="101" cy="26"/>
            </a:xfrm>
            <a:custGeom>
              <a:avLst/>
              <a:gdLst>
                <a:gd name="T0" fmla="*/ 101 w 101"/>
                <a:gd name="T1" fmla="*/ 26 h 26"/>
                <a:gd name="T2" fmla="*/ 78 w 101"/>
                <a:gd name="T3" fmla="*/ 24 h 26"/>
                <a:gd name="T4" fmla="*/ 56 w 101"/>
                <a:gd name="T5" fmla="*/ 23 h 26"/>
                <a:gd name="T6" fmla="*/ 37 w 101"/>
                <a:gd name="T7" fmla="*/ 20 h 26"/>
                <a:gd name="T8" fmla="*/ 21 w 101"/>
                <a:gd name="T9" fmla="*/ 16 h 26"/>
                <a:gd name="T10" fmla="*/ 9 w 101"/>
                <a:gd name="T11" fmla="*/ 11 h 26"/>
                <a:gd name="T12" fmla="*/ 2 w 101"/>
                <a:gd name="T13" fmla="*/ 6 h 26"/>
                <a:gd name="T14" fmla="*/ 0 w 101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6"/>
                <a:gd name="T26" fmla="*/ 101 w 101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6">
                  <a:moveTo>
                    <a:pt x="101" y="26"/>
                  </a:moveTo>
                  <a:lnTo>
                    <a:pt x="78" y="24"/>
                  </a:lnTo>
                  <a:lnTo>
                    <a:pt x="56" y="23"/>
                  </a:lnTo>
                  <a:lnTo>
                    <a:pt x="37" y="20"/>
                  </a:lnTo>
                  <a:lnTo>
                    <a:pt x="21" y="16"/>
                  </a:lnTo>
                  <a:lnTo>
                    <a:pt x="9" y="11"/>
                  </a:lnTo>
                  <a:lnTo>
                    <a:pt x="2" y="6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Freeform 559"/>
            <p:cNvSpPr>
              <a:spLocks/>
            </p:cNvSpPr>
            <p:nvPr>
              <p:custDataLst>
                <p:tags r:id="rId86"/>
              </p:custDataLst>
            </p:nvPr>
          </p:nvSpPr>
          <p:spPr bwMode="auto">
            <a:xfrm>
              <a:off x="2989" y="3652"/>
              <a:ext cx="100" cy="23"/>
            </a:xfrm>
            <a:custGeom>
              <a:avLst/>
              <a:gdLst>
                <a:gd name="T0" fmla="*/ 0 w 100"/>
                <a:gd name="T1" fmla="*/ 23 h 23"/>
                <a:gd name="T2" fmla="*/ 22 w 100"/>
                <a:gd name="T3" fmla="*/ 21 h 23"/>
                <a:gd name="T4" fmla="*/ 44 w 100"/>
                <a:gd name="T5" fmla="*/ 20 h 23"/>
                <a:gd name="T6" fmla="*/ 63 w 100"/>
                <a:gd name="T7" fmla="*/ 17 h 23"/>
                <a:gd name="T8" fmla="*/ 79 w 100"/>
                <a:gd name="T9" fmla="*/ 15 h 23"/>
                <a:gd name="T10" fmla="*/ 91 w 100"/>
                <a:gd name="T11" fmla="*/ 9 h 23"/>
                <a:gd name="T12" fmla="*/ 98 w 100"/>
                <a:gd name="T13" fmla="*/ 5 h 23"/>
                <a:gd name="T14" fmla="*/ 100 w 100"/>
                <a:gd name="T15" fmla="*/ 0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"/>
                <a:gd name="T25" fmla="*/ 0 h 23"/>
                <a:gd name="T26" fmla="*/ 100 w 100"/>
                <a:gd name="T27" fmla="*/ 23 h 2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" h="23">
                  <a:moveTo>
                    <a:pt x="0" y="23"/>
                  </a:moveTo>
                  <a:lnTo>
                    <a:pt x="22" y="21"/>
                  </a:lnTo>
                  <a:lnTo>
                    <a:pt x="44" y="20"/>
                  </a:lnTo>
                  <a:lnTo>
                    <a:pt x="63" y="17"/>
                  </a:lnTo>
                  <a:lnTo>
                    <a:pt x="79" y="15"/>
                  </a:lnTo>
                  <a:lnTo>
                    <a:pt x="91" y="9"/>
                  </a:lnTo>
                  <a:lnTo>
                    <a:pt x="98" y="5"/>
                  </a:lnTo>
                  <a:lnTo>
                    <a:pt x="10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Line 560"/>
            <p:cNvSpPr>
              <a:spLocks noChangeShapeType="1"/>
            </p:cNvSpPr>
            <p:nvPr>
              <p:custDataLst>
                <p:tags r:id="rId87"/>
              </p:custDataLst>
            </p:nvPr>
          </p:nvSpPr>
          <p:spPr bwMode="auto">
            <a:xfrm>
              <a:off x="3089" y="364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Line 561"/>
            <p:cNvSpPr>
              <a:spLocks noChangeShapeType="1"/>
            </p:cNvSpPr>
            <p:nvPr>
              <p:custDataLst>
                <p:tags r:id="rId88"/>
              </p:custDataLst>
            </p:nvPr>
          </p:nvSpPr>
          <p:spPr bwMode="auto">
            <a:xfrm>
              <a:off x="2888" y="364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" name="Rectangle 562"/>
            <p:cNvSpPr>
              <a:spLocks noChangeArrowheads="1"/>
            </p:cNvSpPr>
            <p:nvPr>
              <p:custDataLst>
                <p:tags r:id="rId89"/>
              </p:custDataLst>
            </p:nvPr>
          </p:nvSpPr>
          <p:spPr bwMode="auto">
            <a:xfrm>
              <a:off x="3099" y="3116"/>
              <a:ext cx="6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G</a:t>
              </a:r>
              <a:endParaRPr lang="de-DE" altLang="en-US" sz="2800"/>
            </a:p>
          </p:txBody>
        </p:sp>
        <p:sp>
          <p:nvSpPr>
            <p:cNvPr id="238" name="Rectangle 563"/>
            <p:cNvSpPr>
              <a:spLocks noChangeArrowheads="1"/>
            </p:cNvSpPr>
            <p:nvPr>
              <p:custDataLst>
                <p:tags r:id="rId90"/>
              </p:custDataLst>
            </p:nvPr>
          </p:nvSpPr>
          <p:spPr bwMode="auto">
            <a:xfrm>
              <a:off x="3169" y="3173"/>
              <a:ext cx="106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k-1:j</a:t>
              </a:r>
              <a:endParaRPr lang="de-DE" altLang="en-US" sz="2800"/>
            </a:p>
          </p:txBody>
        </p:sp>
        <p:sp>
          <p:nvSpPr>
            <p:cNvPr id="239" name="Rectangle 564"/>
            <p:cNvSpPr>
              <a:spLocks noChangeArrowheads="1"/>
            </p:cNvSpPr>
            <p:nvPr>
              <p:custDataLst>
                <p:tags r:id="rId91"/>
              </p:custDataLst>
            </p:nvPr>
          </p:nvSpPr>
          <p:spPr bwMode="auto">
            <a:xfrm>
              <a:off x="2701" y="3116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P</a:t>
              </a:r>
              <a:endParaRPr lang="de-DE" altLang="en-US" sz="2800"/>
            </a:p>
          </p:txBody>
        </p:sp>
        <p:sp>
          <p:nvSpPr>
            <p:cNvPr id="240" name="Rectangle 565"/>
            <p:cNvSpPr>
              <a:spLocks noChangeArrowheads="1"/>
            </p:cNvSpPr>
            <p:nvPr>
              <p:custDataLst>
                <p:tags r:id="rId92"/>
              </p:custDataLst>
            </p:nvPr>
          </p:nvSpPr>
          <p:spPr bwMode="auto">
            <a:xfrm>
              <a:off x="2761" y="3173"/>
              <a:ext cx="106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k-1:j</a:t>
              </a:r>
              <a:endParaRPr lang="de-DE" altLang="en-US" sz="2800"/>
            </a:p>
          </p:txBody>
        </p:sp>
        <p:sp>
          <p:nvSpPr>
            <p:cNvPr id="241" name="Rectangle 566"/>
            <p:cNvSpPr>
              <a:spLocks noChangeArrowheads="1"/>
            </p:cNvSpPr>
            <p:nvPr>
              <p:custDataLst>
                <p:tags r:id="rId93"/>
              </p:custDataLst>
            </p:nvPr>
          </p:nvSpPr>
          <p:spPr bwMode="auto">
            <a:xfrm>
              <a:off x="2873" y="3116"/>
              <a:ext cx="6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G</a:t>
              </a:r>
              <a:endParaRPr lang="de-DE" altLang="en-US" sz="2800"/>
            </a:p>
          </p:txBody>
        </p:sp>
        <p:sp>
          <p:nvSpPr>
            <p:cNvPr id="242" name="Rectangle 567"/>
            <p:cNvSpPr>
              <a:spLocks noChangeArrowheads="1"/>
            </p:cNvSpPr>
            <p:nvPr>
              <p:custDataLst>
                <p:tags r:id="rId94"/>
              </p:custDataLst>
            </p:nvPr>
          </p:nvSpPr>
          <p:spPr bwMode="auto">
            <a:xfrm>
              <a:off x="2943" y="3173"/>
              <a:ext cx="56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i:k</a:t>
              </a:r>
              <a:endParaRPr lang="de-DE" altLang="en-US" sz="2800"/>
            </a:p>
          </p:txBody>
        </p:sp>
        <p:sp>
          <p:nvSpPr>
            <p:cNvPr id="243" name="Rectangle 568"/>
            <p:cNvSpPr>
              <a:spLocks noChangeArrowheads="1"/>
            </p:cNvSpPr>
            <p:nvPr>
              <p:custDataLst>
                <p:tags r:id="rId95"/>
              </p:custDataLst>
            </p:nvPr>
          </p:nvSpPr>
          <p:spPr bwMode="auto">
            <a:xfrm>
              <a:off x="2575" y="3116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P</a:t>
              </a:r>
              <a:endParaRPr lang="de-DE" altLang="en-US" sz="2800"/>
            </a:p>
          </p:txBody>
        </p:sp>
        <p:sp>
          <p:nvSpPr>
            <p:cNvPr id="244" name="Rectangle 569"/>
            <p:cNvSpPr>
              <a:spLocks noChangeArrowheads="1"/>
            </p:cNvSpPr>
            <p:nvPr>
              <p:custDataLst>
                <p:tags r:id="rId96"/>
              </p:custDataLst>
            </p:nvPr>
          </p:nvSpPr>
          <p:spPr bwMode="auto">
            <a:xfrm>
              <a:off x="2636" y="3173"/>
              <a:ext cx="56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i:k</a:t>
              </a:r>
              <a:endParaRPr lang="de-DE" altLang="en-US" sz="2800"/>
            </a:p>
          </p:txBody>
        </p:sp>
        <p:sp>
          <p:nvSpPr>
            <p:cNvPr id="245" name="Line 589"/>
            <p:cNvSpPr>
              <a:spLocks noChangeShapeType="1"/>
            </p:cNvSpPr>
            <p:nvPr>
              <p:custDataLst>
                <p:tags r:id="rId97"/>
              </p:custDataLst>
            </p:nvPr>
          </p:nvSpPr>
          <p:spPr bwMode="auto">
            <a:xfrm flipV="1">
              <a:off x="2635" y="3246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Line 590"/>
            <p:cNvSpPr>
              <a:spLocks noChangeShapeType="1"/>
            </p:cNvSpPr>
            <p:nvPr>
              <p:custDataLst>
                <p:tags r:id="rId98"/>
              </p:custDataLst>
            </p:nvPr>
          </p:nvSpPr>
          <p:spPr bwMode="auto">
            <a:xfrm flipV="1">
              <a:off x="2736" y="3246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" name="Freeform 591"/>
            <p:cNvSpPr>
              <a:spLocks/>
            </p:cNvSpPr>
            <p:nvPr>
              <p:custDataLst>
                <p:tags r:id="rId99"/>
              </p:custDataLst>
            </p:nvPr>
          </p:nvSpPr>
          <p:spPr bwMode="auto">
            <a:xfrm>
              <a:off x="2635" y="3295"/>
              <a:ext cx="405" cy="51"/>
            </a:xfrm>
            <a:custGeom>
              <a:avLst/>
              <a:gdLst>
                <a:gd name="T0" fmla="*/ 0 w 405"/>
                <a:gd name="T1" fmla="*/ 0 h 51"/>
                <a:gd name="T2" fmla="*/ 405 w 405"/>
                <a:gd name="T3" fmla="*/ 0 h 51"/>
                <a:gd name="T4" fmla="*/ 405 w 405"/>
                <a:gd name="T5" fmla="*/ 51 h 51"/>
                <a:gd name="T6" fmla="*/ 0 60000 65536"/>
                <a:gd name="T7" fmla="*/ 0 60000 65536"/>
                <a:gd name="T8" fmla="*/ 0 60000 65536"/>
                <a:gd name="T9" fmla="*/ 0 w 405"/>
                <a:gd name="T10" fmla="*/ 0 h 51"/>
                <a:gd name="T11" fmla="*/ 405 w 405"/>
                <a:gd name="T12" fmla="*/ 51 h 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5" h="51">
                  <a:moveTo>
                    <a:pt x="0" y="0"/>
                  </a:moveTo>
                  <a:lnTo>
                    <a:pt x="405" y="0"/>
                  </a:lnTo>
                  <a:lnTo>
                    <a:pt x="405" y="51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" name="Line 592"/>
            <p:cNvSpPr>
              <a:spLocks noChangeShapeType="1"/>
            </p:cNvSpPr>
            <p:nvPr>
              <p:custDataLst>
                <p:tags r:id="rId100"/>
              </p:custDataLst>
            </p:nvPr>
          </p:nvSpPr>
          <p:spPr bwMode="auto">
            <a:xfrm>
              <a:off x="3141" y="3246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" name="Line 593"/>
            <p:cNvSpPr>
              <a:spLocks noChangeShapeType="1"/>
            </p:cNvSpPr>
            <p:nvPr>
              <p:custDataLst>
                <p:tags r:id="rId101"/>
              </p:custDataLst>
            </p:nvPr>
          </p:nvSpPr>
          <p:spPr bwMode="auto">
            <a:xfrm flipV="1">
              <a:off x="2939" y="3246"/>
              <a:ext cx="0" cy="35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0" name="Line 594"/>
            <p:cNvSpPr>
              <a:spLocks noChangeShapeType="1"/>
            </p:cNvSpPr>
            <p:nvPr>
              <p:custDataLst>
                <p:tags r:id="rId102"/>
              </p:custDataLst>
            </p:nvPr>
          </p:nvSpPr>
          <p:spPr bwMode="auto">
            <a:xfrm>
              <a:off x="2686" y="3699"/>
              <a:ext cx="0" cy="25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1" name="Rectangle 595"/>
            <p:cNvSpPr>
              <a:spLocks noChangeArrowheads="1"/>
            </p:cNvSpPr>
            <p:nvPr>
              <p:custDataLst>
                <p:tags r:id="rId103"/>
              </p:custDataLst>
            </p:nvPr>
          </p:nvSpPr>
          <p:spPr bwMode="auto">
            <a:xfrm>
              <a:off x="2932" y="3961"/>
              <a:ext cx="6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G</a:t>
              </a:r>
              <a:endParaRPr lang="de-DE" altLang="en-US" sz="2800"/>
            </a:p>
          </p:txBody>
        </p:sp>
        <p:sp>
          <p:nvSpPr>
            <p:cNvPr id="252" name="Rectangle 596"/>
            <p:cNvSpPr>
              <a:spLocks noChangeArrowheads="1"/>
            </p:cNvSpPr>
            <p:nvPr>
              <p:custDataLst>
                <p:tags r:id="rId104"/>
              </p:custDataLst>
            </p:nvPr>
          </p:nvSpPr>
          <p:spPr bwMode="auto">
            <a:xfrm>
              <a:off x="3002" y="4018"/>
              <a:ext cx="52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900">
                  <a:solidFill>
                    <a:srgbClr val="000000"/>
                  </a:solidFill>
                </a:rPr>
                <a:t>i:j</a:t>
              </a:r>
              <a:endParaRPr lang="de-DE" altLang="en-US" sz="900"/>
            </a:p>
          </p:txBody>
        </p:sp>
        <p:sp>
          <p:nvSpPr>
            <p:cNvPr id="253" name="Rectangle 597"/>
            <p:cNvSpPr>
              <a:spLocks noChangeArrowheads="1"/>
            </p:cNvSpPr>
            <p:nvPr>
              <p:custDataLst>
                <p:tags r:id="rId105"/>
              </p:custDataLst>
            </p:nvPr>
          </p:nvSpPr>
          <p:spPr bwMode="auto">
            <a:xfrm>
              <a:off x="2633" y="3961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P</a:t>
              </a:r>
              <a:endParaRPr lang="de-DE" altLang="en-US" sz="2800"/>
            </a:p>
          </p:txBody>
        </p:sp>
        <p:sp>
          <p:nvSpPr>
            <p:cNvPr id="254" name="Rectangle 598"/>
            <p:cNvSpPr>
              <a:spLocks noChangeArrowheads="1"/>
            </p:cNvSpPr>
            <p:nvPr>
              <p:custDataLst>
                <p:tags r:id="rId106"/>
              </p:custDataLst>
            </p:nvPr>
          </p:nvSpPr>
          <p:spPr bwMode="auto">
            <a:xfrm>
              <a:off x="2694" y="4018"/>
              <a:ext cx="52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900">
                  <a:solidFill>
                    <a:srgbClr val="000000"/>
                  </a:solidFill>
                </a:rPr>
                <a:t>i:j</a:t>
              </a:r>
              <a:endParaRPr lang="de-DE" altLang="en-US" sz="900"/>
            </a:p>
          </p:txBody>
        </p:sp>
      </p:grpSp>
      <p:sp>
        <p:nvSpPr>
          <p:cNvPr id="255" name="Rectangle 51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977857" y="1486393"/>
            <a:ext cx="319087" cy="320675"/>
          </a:xfrm>
          <a:prstGeom prst="rect">
            <a:avLst/>
          </a:prstGeom>
          <a:solidFill>
            <a:srgbClr val="FFFFCC"/>
          </a:solidFill>
          <a:ln w="47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/>
          </a:p>
        </p:txBody>
      </p:sp>
      <p:grpSp>
        <p:nvGrpSpPr>
          <p:cNvPr id="256" name="Group 639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7706520" y="998646"/>
            <a:ext cx="741103" cy="1221025"/>
            <a:chOff x="3984" y="1479"/>
            <a:chExt cx="454" cy="748"/>
          </a:xfrm>
        </p:grpSpPr>
        <p:sp>
          <p:nvSpPr>
            <p:cNvPr id="257" name="Line 522"/>
            <p:cNvSpPr>
              <a:spLocks noChangeShapeType="1"/>
            </p:cNvSpPr>
            <p:nvPr>
              <p:custDataLst>
                <p:tags r:id="rId46"/>
              </p:custDataLst>
            </p:nvPr>
          </p:nvSpPr>
          <p:spPr bwMode="auto">
            <a:xfrm>
              <a:off x="4387" y="170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" name="Line 523"/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>
              <a:off x="4286" y="170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Line 525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 flipV="1">
              <a:off x="4337" y="2012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Freeform 526"/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4237" y="1911"/>
              <a:ext cx="201" cy="101"/>
            </a:xfrm>
            <a:custGeom>
              <a:avLst/>
              <a:gdLst>
                <a:gd name="T0" fmla="*/ 201 w 201"/>
                <a:gd name="T1" fmla="*/ 0 h 101"/>
                <a:gd name="T2" fmla="*/ 199 w 201"/>
                <a:gd name="T3" fmla="*/ 23 h 101"/>
                <a:gd name="T4" fmla="*/ 192 w 201"/>
                <a:gd name="T5" fmla="*/ 43 h 101"/>
                <a:gd name="T6" fmla="*/ 180 w 201"/>
                <a:gd name="T7" fmla="*/ 64 h 101"/>
                <a:gd name="T8" fmla="*/ 164 w 201"/>
                <a:gd name="T9" fmla="*/ 80 h 101"/>
                <a:gd name="T10" fmla="*/ 143 w 201"/>
                <a:gd name="T11" fmla="*/ 92 h 101"/>
                <a:gd name="T12" fmla="*/ 123 w 201"/>
                <a:gd name="T13" fmla="*/ 99 h 101"/>
                <a:gd name="T14" fmla="*/ 100 w 201"/>
                <a:gd name="T15" fmla="*/ 101 h 101"/>
                <a:gd name="T16" fmla="*/ 78 w 201"/>
                <a:gd name="T17" fmla="*/ 99 h 101"/>
                <a:gd name="T18" fmla="*/ 56 w 201"/>
                <a:gd name="T19" fmla="*/ 92 h 101"/>
                <a:gd name="T20" fmla="*/ 37 w 201"/>
                <a:gd name="T21" fmla="*/ 80 h 101"/>
                <a:gd name="T22" fmla="*/ 21 w 201"/>
                <a:gd name="T23" fmla="*/ 64 h 101"/>
                <a:gd name="T24" fmla="*/ 9 w 201"/>
                <a:gd name="T25" fmla="*/ 43 h 101"/>
                <a:gd name="T26" fmla="*/ 2 w 201"/>
                <a:gd name="T27" fmla="*/ 23 h 101"/>
                <a:gd name="T28" fmla="*/ 0 w 201"/>
                <a:gd name="T29" fmla="*/ 0 h 1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1"/>
                <a:gd name="T46" fmla="*/ 0 h 101"/>
                <a:gd name="T47" fmla="*/ 201 w 201"/>
                <a:gd name="T48" fmla="*/ 101 h 10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1" h="101">
                  <a:moveTo>
                    <a:pt x="201" y="0"/>
                  </a:moveTo>
                  <a:lnTo>
                    <a:pt x="199" y="23"/>
                  </a:lnTo>
                  <a:lnTo>
                    <a:pt x="192" y="43"/>
                  </a:lnTo>
                  <a:lnTo>
                    <a:pt x="180" y="64"/>
                  </a:lnTo>
                  <a:lnTo>
                    <a:pt x="164" y="80"/>
                  </a:lnTo>
                  <a:lnTo>
                    <a:pt x="143" y="92"/>
                  </a:lnTo>
                  <a:lnTo>
                    <a:pt x="123" y="99"/>
                  </a:lnTo>
                  <a:lnTo>
                    <a:pt x="100" y="101"/>
                  </a:lnTo>
                  <a:lnTo>
                    <a:pt x="78" y="99"/>
                  </a:lnTo>
                  <a:lnTo>
                    <a:pt x="56" y="92"/>
                  </a:lnTo>
                  <a:lnTo>
                    <a:pt x="37" y="80"/>
                  </a:lnTo>
                  <a:lnTo>
                    <a:pt x="21" y="64"/>
                  </a:lnTo>
                  <a:lnTo>
                    <a:pt x="9" y="43"/>
                  </a:lnTo>
                  <a:lnTo>
                    <a:pt x="2" y="23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527"/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4237" y="1759"/>
              <a:ext cx="201" cy="152"/>
            </a:xfrm>
            <a:custGeom>
              <a:avLst/>
              <a:gdLst>
                <a:gd name="T0" fmla="*/ 201 w 201"/>
                <a:gd name="T1" fmla="*/ 152 h 152"/>
                <a:gd name="T2" fmla="*/ 201 w 201"/>
                <a:gd name="T3" fmla="*/ 0 h 152"/>
                <a:gd name="T4" fmla="*/ 0 w 201"/>
                <a:gd name="T5" fmla="*/ 0 h 152"/>
                <a:gd name="T6" fmla="*/ 0 w 201"/>
                <a:gd name="T7" fmla="*/ 152 h 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1"/>
                <a:gd name="T13" fmla="*/ 0 h 152"/>
                <a:gd name="T14" fmla="*/ 201 w 201"/>
                <a:gd name="T15" fmla="*/ 152 h 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1" h="152">
                  <a:moveTo>
                    <a:pt x="201" y="152"/>
                  </a:moveTo>
                  <a:lnTo>
                    <a:pt x="201" y="0"/>
                  </a:lnTo>
                  <a:lnTo>
                    <a:pt x="0" y="0"/>
                  </a:lnTo>
                  <a:lnTo>
                    <a:pt x="0" y="152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Line 528"/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>
              <a:off x="4136" y="1709"/>
              <a:ext cx="0" cy="7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Line 529"/>
            <p:cNvSpPr>
              <a:spLocks noChangeShapeType="1"/>
            </p:cNvSpPr>
            <p:nvPr>
              <p:custDataLst>
                <p:tags r:id="rId52"/>
              </p:custDataLst>
            </p:nvPr>
          </p:nvSpPr>
          <p:spPr bwMode="auto">
            <a:xfrm>
              <a:off x="4035" y="1709"/>
              <a:ext cx="0" cy="7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Line 530"/>
            <p:cNvSpPr>
              <a:spLocks noChangeShapeType="1"/>
            </p:cNvSpPr>
            <p:nvPr>
              <p:custDataLst>
                <p:tags r:id="rId53"/>
              </p:custDataLst>
            </p:nvPr>
          </p:nvSpPr>
          <p:spPr bwMode="auto">
            <a:xfrm flipV="1">
              <a:off x="4084" y="2012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Freeform 531"/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3984" y="1810"/>
              <a:ext cx="100" cy="202"/>
            </a:xfrm>
            <a:custGeom>
              <a:avLst/>
              <a:gdLst>
                <a:gd name="T0" fmla="*/ 100 w 100"/>
                <a:gd name="T1" fmla="*/ 202 h 202"/>
                <a:gd name="T2" fmla="*/ 86 w 100"/>
                <a:gd name="T3" fmla="*/ 200 h 202"/>
                <a:gd name="T4" fmla="*/ 70 w 100"/>
                <a:gd name="T5" fmla="*/ 193 h 202"/>
                <a:gd name="T6" fmla="*/ 55 w 100"/>
                <a:gd name="T7" fmla="*/ 181 h 202"/>
                <a:gd name="T8" fmla="*/ 41 w 100"/>
                <a:gd name="T9" fmla="*/ 163 h 202"/>
                <a:gd name="T10" fmla="*/ 29 w 100"/>
                <a:gd name="T11" fmla="*/ 143 h 202"/>
                <a:gd name="T12" fmla="*/ 20 w 100"/>
                <a:gd name="T13" fmla="*/ 119 h 202"/>
                <a:gd name="T14" fmla="*/ 12 w 100"/>
                <a:gd name="T15" fmla="*/ 92 h 202"/>
                <a:gd name="T16" fmla="*/ 5 w 100"/>
                <a:gd name="T17" fmla="*/ 62 h 202"/>
                <a:gd name="T18" fmla="*/ 1 w 100"/>
                <a:gd name="T19" fmla="*/ 31 h 202"/>
                <a:gd name="T20" fmla="*/ 0 w 100"/>
                <a:gd name="T21" fmla="*/ 0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0"/>
                <a:gd name="T34" fmla="*/ 0 h 202"/>
                <a:gd name="T35" fmla="*/ 100 w 100"/>
                <a:gd name="T36" fmla="*/ 202 h 20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0" h="202">
                  <a:moveTo>
                    <a:pt x="100" y="202"/>
                  </a:moveTo>
                  <a:lnTo>
                    <a:pt x="86" y="200"/>
                  </a:lnTo>
                  <a:lnTo>
                    <a:pt x="70" y="193"/>
                  </a:lnTo>
                  <a:lnTo>
                    <a:pt x="55" y="181"/>
                  </a:lnTo>
                  <a:lnTo>
                    <a:pt x="41" y="163"/>
                  </a:lnTo>
                  <a:lnTo>
                    <a:pt x="29" y="143"/>
                  </a:lnTo>
                  <a:lnTo>
                    <a:pt x="20" y="119"/>
                  </a:lnTo>
                  <a:lnTo>
                    <a:pt x="12" y="92"/>
                  </a:lnTo>
                  <a:lnTo>
                    <a:pt x="5" y="62"/>
                  </a:lnTo>
                  <a:lnTo>
                    <a:pt x="1" y="31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532"/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4084" y="1810"/>
              <a:ext cx="101" cy="202"/>
            </a:xfrm>
            <a:custGeom>
              <a:avLst/>
              <a:gdLst>
                <a:gd name="T0" fmla="*/ 101 w 101"/>
                <a:gd name="T1" fmla="*/ 0 h 202"/>
                <a:gd name="T2" fmla="*/ 101 w 101"/>
                <a:gd name="T3" fmla="*/ 31 h 202"/>
                <a:gd name="T4" fmla="*/ 97 w 101"/>
                <a:gd name="T5" fmla="*/ 62 h 202"/>
                <a:gd name="T6" fmla="*/ 91 w 101"/>
                <a:gd name="T7" fmla="*/ 92 h 202"/>
                <a:gd name="T8" fmla="*/ 83 w 101"/>
                <a:gd name="T9" fmla="*/ 119 h 202"/>
                <a:gd name="T10" fmla="*/ 72 w 101"/>
                <a:gd name="T11" fmla="*/ 143 h 202"/>
                <a:gd name="T12" fmla="*/ 61 w 101"/>
                <a:gd name="T13" fmla="*/ 163 h 202"/>
                <a:gd name="T14" fmla="*/ 46 w 101"/>
                <a:gd name="T15" fmla="*/ 181 h 202"/>
                <a:gd name="T16" fmla="*/ 33 w 101"/>
                <a:gd name="T17" fmla="*/ 193 h 202"/>
                <a:gd name="T18" fmla="*/ 17 w 101"/>
                <a:gd name="T19" fmla="*/ 200 h 202"/>
                <a:gd name="T20" fmla="*/ 0 w 101"/>
                <a:gd name="T21" fmla="*/ 202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202"/>
                <a:gd name="T35" fmla="*/ 101 w 101"/>
                <a:gd name="T36" fmla="*/ 202 h 20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202">
                  <a:moveTo>
                    <a:pt x="101" y="0"/>
                  </a:moveTo>
                  <a:lnTo>
                    <a:pt x="101" y="31"/>
                  </a:lnTo>
                  <a:lnTo>
                    <a:pt x="97" y="62"/>
                  </a:lnTo>
                  <a:lnTo>
                    <a:pt x="91" y="92"/>
                  </a:lnTo>
                  <a:lnTo>
                    <a:pt x="83" y="119"/>
                  </a:lnTo>
                  <a:lnTo>
                    <a:pt x="72" y="143"/>
                  </a:lnTo>
                  <a:lnTo>
                    <a:pt x="61" y="163"/>
                  </a:lnTo>
                  <a:lnTo>
                    <a:pt x="46" y="181"/>
                  </a:lnTo>
                  <a:lnTo>
                    <a:pt x="33" y="193"/>
                  </a:lnTo>
                  <a:lnTo>
                    <a:pt x="17" y="200"/>
                  </a:lnTo>
                  <a:lnTo>
                    <a:pt x="0" y="202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Freeform 533"/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3984" y="1759"/>
              <a:ext cx="100" cy="26"/>
            </a:xfrm>
            <a:custGeom>
              <a:avLst/>
              <a:gdLst>
                <a:gd name="T0" fmla="*/ 100 w 100"/>
                <a:gd name="T1" fmla="*/ 26 h 26"/>
                <a:gd name="T2" fmla="*/ 79 w 100"/>
                <a:gd name="T3" fmla="*/ 26 h 26"/>
                <a:gd name="T4" fmla="*/ 57 w 100"/>
                <a:gd name="T5" fmla="*/ 23 h 26"/>
                <a:gd name="T6" fmla="*/ 39 w 100"/>
                <a:gd name="T7" fmla="*/ 20 h 26"/>
                <a:gd name="T8" fmla="*/ 22 w 100"/>
                <a:gd name="T9" fmla="*/ 16 h 26"/>
                <a:gd name="T10" fmla="*/ 10 w 100"/>
                <a:gd name="T11" fmla="*/ 12 h 26"/>
                <a:gd name="T12" fmla="*/ 2 w 100"/>
                <a:gd name="T13" fmla="*/ 7 h 26"/>
                <a:gd name="T14" fmla="*/ 0 w 100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"/>
                <a:gd name="T25" fmla="*/ 0 h 26"/>
                <a:gd name="T26" fmla="*/ 100 w 100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" h="26">
                  <a:moveTo>
                    <a:pt x="100" y="26"/>
                  </a:moveTo>
                  <a:lnTo>
                    <a:pt x="79" y="26"/>
                  </a:lnTo>
                  <a:lnTo>
                    <a:pt x="57" y="23"/>
                  </a:lnTo>
                  <a:lnTo>
                    <a:pt x="39" y="20"/>
                  </a:lnTo>
                  <a:lnTo>
                    <a:pt x="22" y="16"/>
                  </a:lnTo>
                  <a:lnTo>
                    <a:pt x="10" y="12"/>
                  </a:lnTo>
                  <a:lnTo>
                    <a:pt x="2" y="7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534"/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>
              <a:off x="4084" y="1763"/>
              <a:ext cx="101" cy="22"/>
            </a:xfrm>
            <a:custGeom>
              <a:avLst/>
              <a:gdLst>
                <a:gd name="T0" fmla="*/ 0 w 101"/>
                <a:gd name="T1" fmla="*/ 22 h 22"/>
                <a:gd name="T2" fmla="*/ 23 w 101"/>
                <a:gd name="T3" fmla="*/ 22 h 22"/>
                <a:gd name="T4" fmla="*/ 45 w 101"/>
                <a:gd name="T5" fmla="*/ 20 h 22"/>
                <a:gd name="T6" fmla="*/ 64 w 101"/>
                <a:gd name="T7" fmla="*/ 18 h 22"/>
                <a:gd name="T8" fmla="*/ 80 w 101"/>
                <a:gd name="T9" fmla="*/ 14 h 22"/>
                <a:gd name="T10" fmla="*/ 92 w 101"/>
                <a:gd name="T11" fmla="*/ 10 h 22"/>
                <a:gd name="T12" fmla="*/ 100 w 101"/>
                <a:gd name="T13" fmla="*/ 4 h 22"/>
                <a:gd name="T14" fmla="*/ 101 w 101"/>
                <a:gd name="T15" fmla="*/ 0 h 2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2"/>
                <a:gd name="T26" fmla="*/ 101 w 101"/>
                <a:gd name="T27" fmla="*/ 22 h 2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2">
                  <a:moveTo>
                    <a:pt x="0" y="22"/>
                  </a:moveTo>
                  <a:lnTo>
                    <a:pt x="23" y="22"/>
                  </a:lnTo>
                  <a:lnTo>
                    <a:pt x="45" y="20"/>
                  </a:lnTo>
                  <a:lnTo>
                    <a:pt x="64" y="18"/>
                  </a:lnTo>
                  <a:lnTo>
                    <a:pt x="80" y="14"/>
                  </a:lnTo>
                  <a:lnTo>
                    <a:pt x="92" y="10"/>
                  </a:lnTo>
                  <a:lnTo>
                    <a:pt x="100" y="4"/>
                  </a:lnTo>
                  <a:lnTo>
                    <a:pt x="101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Line 535"/>
            <p:cNvSpPr>
              <a:spLocks noChangeShapeType="1"/>
            </p:cNvSpPr>
            <p:nvPr>
              <p:custDataLst>
                <p:tags r:id="rId58"/>
              </p:custDataLst>
            </p:nvPr>
          </p:nvSpPr>
          <p:spPr bwMode="auto">
            <a:xfrm>
              <a:off x="4185" y="1759"/>
              <a:ext cx="0" cy="5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Line 536"/>
            <p:cNvSpPr>
              <a:spLocks noChangeShapeType="1"/>
            </p:cNvSpPr>
            <p:nvPr>
              <p:custDataLst>
                <p:tags r:id="rId59"/>
              </p:custDataLst>
            </p:nvPr>
          </p:nvSpPr>
          <p:spPr bwMode="auto">
            <a:xfrm>
              <a:off x="3984" y="1759"/>
              <a:ext cx="0" cy="5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1" name="Rectangle 537"/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4098" y="1479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272" name="Rectangle 538"/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4158" y="1536"/>
              <a:ext cx="12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</a:t>
              </a:r>
              <a:endParaRPr lang="de-DE" altLang="en-US" sz="2800"/>
            </a:p>
          </p:txBody>
        </p:sp>
        <p:sp>
          <p:nvSpPr>
            <p:cNvPr id="273" name="Rectangle 539"/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3997" y="1479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274" name="Rectangle 540"/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4058" y="1536"/>
              <a:ext cx="12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</a:t>
              </a:r>
              <a:endParaRPr lang="de-DE" altLang="en-US" sz="2800"/>
            </a:p>
          </p:txBody>
        </p:sp>
        <p:sp>
          <p:nvSpPr>
            <p:cNvPr id="275" name="Rectangle 541"/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4281" y="2085"/>
              <a:ext cx="6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G</a:t>
              </a:r>
              <a:endParaRPr lang="de-DE" altLang="en-US" sz="2800"/>
            </a:p>
          </p:txBody>
        </p:sp>
        <p:sp>
          <p:nvSpPr>
            <p:cNvPr id="276" name="Rectangle 542"/>
            <p:cNvSpPr>
              <a:spLocks noChangeArrowheads="1"/>
            </p:cNvSpPr>
            <p:nvPr>
              <p:custDataLst>
                <p:tags r:id="rId65"/>
              </p:custDataLst>
            </p:nvPr>
          </p:nvSpPr>
          <p:spPr bwMode="auto">
            <a:xfrm>
              <a:off x="4351" y="2141"/>
              <a:ext cx="52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900">
                  <a:solidFill>
                    <a:srgbClr val="000000"/>
                  </a:solidFill>
                </a:rPr>
                <a:t>i:i</a:t>
              </a:r>
              <a:endParaRPr lang="de-DE" altLang="en-US" sz="900"/>
            </a:p>
          </p:txBody>
        </p:sp>
        <p:sp>
          <p:nvSpPr>
            <p:cNvPr id="277" name="Rectangle 543"/>
            <p:cNvSpPr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>
              <a:off x="4033" y="2085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P</a:t>
              </a:r>
              <a:endParaRPr lang="de-DE" altLang="en-US" sz="2800"/>
            </a:p>
          </p:txBody>
        </p:sp>
        <p:sp>
          <p:nvSpPr>
            <p:cNvPr id="278" name="Rectangle 544"/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4094" y="2141"/>
              <a:ext cx="52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900">
                  <a:solidFill>
                    <a:srgbClr val="000000"/>
                  </a:solidFill>
                </a:rPr>
                <a:t>i:i</a:t>
              </a:r>
              <a:endParaRPr lang="de-DE" altLang="en-US" sz="900"/>
            </a:p>
          </p:txBody>
        </p:sp>
        <p:sp>
          <p:nvSpPr>
            <p:cNvPr id="279" name="Line 585"/>
            <p:cNvSpPr>
              <a:spLocks noChangeShapeType="1"/>
            </p:cNvSpPr>
            <p:nvPr>
              <p:custDataLst>
                <p:tags r:id="rId68"/>
              </p:custDataLst>
            </p:nvPr>
          </p:nvSpPr>
          <p:spPr bwMode="auto">
            <a:xfrm>
              <a:off x="4035" y="1609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0" name="Line 586"/>
            <p:cNvSpPr>
              <a:spLocks noChangeShapeType="1"/>
            </p:cNvSpPr>
            <p:nvPr>
              <p:custDataLst>
                <p:tags r:id="rId69"/>
              </p:custDataLst>
            </p:nvPr>
          </p:nvSpPr>
          <p:spPr bwMode="auto">
            <a:xfrm>
              <a:off x="4136" y="1609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1" name="Line 587"/>
            <p:cNvSpPr>
              <a:spLocks noChangeShapeType="1"/>
            </p:cNvSpPr>
            <p:nvPr>
              <p:custDataLst>
                <p:tags r:id="rId70"/>
              </p:custDataLst>
            </p:nvPr>
          </p:nvSpPr>
          <p:spPr bwMode="auto">
            <a:xfrm>
              <a:off x="4136" y="1709"/>
              <a:ext cx="251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Freeform 588"/>
            <p:cNvSpPr>
              <a:spLocks/>
            </p:cNvSpPr>
            <p:nvPr>
              <p:custDataLst>
                <p:tags r:id="rId71"/>
              </p:custDataLst>
            </p:nvPr>
          </p:nvSpPr>
          <p:spPr bwMode="auto">
            <a:xfrm>
              <a:off x="4035" y="1658"/>
              <a:ext cx="251" cy="51"/>
            </a:xfrm>
            <a:custGeom>
              <a:avLst/>
              <a:gdLst>
                <a:gd name="T0" fmla="*/ 0 w 251"/>
                <a:gd name="T1" fmla="*/ 0 h 51"/>
                <a:gd name="T2" fmla="*/ 251 w 251"/>
                <a:gd name="T3" fmla="*/ 0 h 51"/>
                <a:gd name="T4" fmla="*/ 251 w 251"/>
                <a:gd name="T5" fmla="*/ 51 h 51"/>
                <a:gd name="T6" fmla="*/ 0 60000 65536"/>
                <a:gd name="T7" fmla="*/ 0 60000 65536"/>
                <a:gd name="T8" fmla="*/ 0 60000 65536"/>
                <a:gd name="T9" fmla="*/ 0 w 251"/>
                <a:gd name="T10" fmla="*/ 0 h 51"/>
                <a:gd name="T11" fmla="*/ 251 w 251"/>
                <a:gd name="T12" fmla="*/ 51 h 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1" h="51">
                  <a:moveTo>
                    <a:pt x="0" y="0"/>
                  </a:moveTo>
                  <a:lnTo>
                    <a:pt x="251" y="0"/>
                  </a:lnTo>
                  <a:lnTo>
                    <a:pt x="251" y="51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3" name="Rectangle 59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120732" y="1561005"/>
            <a:ext cx="317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100">
                <a:solidFill>
                  <a:srgbClr val="000000"/>
                </a:solidFill>
              </a:rPr>
              <a:t>i</a:t>
            </a:r>
            <a:endParaRPr lang="de-DE" altLang="en-US" sz="2800"/>
          </a:p>
        </p:txBody>
      </p:sp>
      <p:sp>
        <p:nvSpPr>
          <p:cNvPr id="284" name="Rectangle 60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063581" y="3289225"/>
            <a:ext cx="7302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800">
                <a:solidFill>
                  <a:srgbClr val="000000"/>
                </a:solidFill>
              </a:rPr>
              <a:t>i:j</a:t>
            </a:r>
            <a:endParaRPr lang="de-DE" altLang="en-US" sz="2800"/>
          </a:p>
        </p:txBody>
      </p:sp>
      <p:grpSp>
        <p:nvGrpSpPr>
          <p:cNvPr id="285" name="Group 641"/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7755183" y="4136377"/>
            <a:ext cx="646112" cy="1747838"/>
            <a:chOff x="3642" y="3116"/>
            <a:chExt cx="407" cy="1101"/>
          </a:xfrm>
        </p:grpSpPr>
        <p:sp>
          <p:nvSpPr>
            <p:cNvPr id="286" name="Line 601"/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3998" y="3346"/>
              <a:ext cx="0" cy="7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" name="Line 602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3897" y="3346"/>
              <a:ext cx="0" cy="7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" name="Line 603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 flipV="1">
              <a:off x="3948" y="364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Freeform 604"/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3847" y="3396"/>
              <a:ext cx="101" cy="26"/>
            </a:xfrm>
            <a:custGeom>
              <a:avLst/>
              <a:gdLst>
                <a:gd name="T0" fmla="*/ 101 w 101"/>
                <a:gd name="T1" fmla="*/ 26 h 26"/>
                <a:gd name="T2" fmla="*/ 78 w 101"/>
                <a:gd name="T3" fmla="*/ 26 h 26"/>
                <a:gd name="T4" fmla="*/ 56 w 101"/>
                <a:gd name="T5" fmla="*/ 23 h 26"/>
                <a:gd name="T6" fmla="*/ 38 w 101"/>
                <a:gd name="T7" fmla="*/ 20 h 26"/>
                <a:gd name="T8" fmla="*/ 21 w 101"/>
                <a:gd name="T9" fmla="*/ 16 h 26"/>
                <a:gd name="T10" fmla="*/ 9 w 101"/>
                <a:gd name="T11" fmla="*/ 12 h 26"/>
                <a:gd name="T12" fmla="*/ 1 w 101"/>
                <a:gd name="T13" fmla="*/ 7 h 26"/>
                <a:gd name="T14" fmla="*/ 0 w 101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6"/>
                <a:gd name="T26" fmla="*/ 101 w 101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6">
                  <a:moveTo>
                    <a:pt x="101" y="26"/>
                  </a:moveTo>
                  <a:lnTo>
                    <a:pt x="78" y="26"/>
                  </a:lnTo>
                  <a:lnTo>
                    <a:pt x="56" y="23"/>
                  </a:lnTo>
                  <a:lnTo>
                    <a:pt x="38" y="20"/>
                  </a:lnTo>
                  <a:lnTo>
                    <a:pt x="21" y="16"/>
                  </a:lnTo>
                  <a:lnTo>
                    <a:pt x="9" y="12"/>
                  </a:lnTo>
                  <a:lnTo>
                    <a:pt x="1" y="7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Freeform 605"/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3948" y="3400"/>
              <a:ext cx="101" cy="22"/>
            </a:xfrm>
            <a:custGeom>
              <a:avLst/>
              <a:gdLst>
                <a:gd name="T0" fmla="*/ 0 w 101"/>
                <a:gd name="T1" fmla="*/ 22 h 22"/>
                <a:gd name="T2" fmla="*/ 21 w 101"/>
                <a:gd name="T3" fmla="*/ 22 h 22"/>
                <a:gd name="T4" fmla="*/ 43 w 101"/>
                <a:gd name="T5" fmla="*/ 20 h 22"/>
                <a:gd name="T6" fmla="*/ 62 w 101"/>
                <a:gd name="T7" fmla="*/ 18 h 22"/>
                <a:gd name="T8" fmla="*/ 78 w 101"/>
                <a:gd name="T9" fmla="*/ 14 h 22"/>
                <a:gd name="T10" fmla="*/ 90 w 101"/>
                <a:gd name="T11" fmla="*/ 10 h 22"/>
                <a:gd name="T12" fmla="*/ 98 w 101"/>
                <a:gd name="T13" fmla="*/ 4 h 22"/>
                <a:gd name="T14" fmla="*/ 101 w 101"/>
                <a:gd name="T15" fmla="*/ 0 h 2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2"/>
                <a:gd name="T26" fmla="*/ 101 w 101"/>
                <a:gd name="T27" fmla="*/ 22 h 2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2">
                  <a:moveTo>
                    <a:pt x="0" y="22"/>
                  </a:moveTo>
                  <a:lnTo>
                    <a:pt x="21" y="22"/>
                  </a:lnTo>
                  <a:lnTo>
                    <a:pt x="43" y="20"/>
                  </a:lnTo>
                  <a:lnTo>
                    <a:pt x="62" y="18"/>
                  </a:lnTo>
                  <a:lnTo>
                    <a:pt x="78" y="14"/>
                  </a:lnTo>
                  <a:lnTo>
                    <a:pt x="90" y="10"/>
                  </a:lnTo>
                  <a:lnTo>
                    <a:pt x="98" y="4"/>
                  </a:lnTo>
                  <a:lnTo>
                    <a:pt x="101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Freeform 606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3847" y="3478"/>
              <a:ext cx="101" cy="171"/>
            </a:xfrm>
            <a:custGeom>
              <a:avLst/>
              <a:gdLst>
                <a:gd name="T0" fmla="*/ 101 w 101"/>
                <a:gd name="T1" fmla="*/ 171 h 171"/>
                <a:gd name="T2" fmla="*/ 85 w 101"/>
                <a:gd name="T3" fmla="*/ 171 h 171"/>
                <a:gd name="T4" fmla="*/ 70 w 101"/>
                <a:gd name="T5" fmla="*/ 166 h 171"/>
                <a:gd name="T6" fmla="*/ 55 w 101"/>
                <a:gd name="T7" fmla="*/ 156 h 171"/>
                <a:gd name="T8" fmla="*/ 42 w 101"/>
                <a:gd name="T9" fmla="*/ 143 h 171"/>
                <a:gd name="T10" fmla="*/ 30 w 101"/>
                <a:gd name="T11" fmla="*/ 125 h 171"/>
                <a:gd name="T12" fmla="*/ 20 w 101"/>
                <a:gd name="T13" fmla="*/ 105 h 171"/>
                <a:gd name="T14" fmla="*/ 12 w 101"/>
                <a:gd name="T15" fmla="*/ 82 h 171"/>
                <a:gd name="T16" fmla="*/ 5 w 101"/>
                <a:gd name="T17" fmla="*/ 57 h 171"/>
                <a:gd name="T18" fmla="*/ 1 w 101"/>
                <a:gd name="T19" fmla="*/ 29 h 171"/>
                <a:gd name="T20" fmla="*/ 0 w 101"/>
                <a:gd name="T21" fmla="*/ 0 h 17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171"/>
                <a:gd name="T35" fmla="*/ 101 w 101"/>
                <a:gd name="T36" fmla="*/ 171 h 17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171">
                  <a:moveTo>
                    <a:pt x="101" y="171"/>
                  </a:moveTo>
                  <a:lnTo>
                    <a:pt x="85" y="171"/>
                  </a:lnTo>
                  <a:lnTo>
                    <a:pt x="70" y="166"/>
                  </a:lnTo>
                  <a:lnTo>
                    <a:pt x="55" y="156"/>
                  </a:lnTo>
                  <a:lnTo>
                    <a:pt x="42" y="143"/>
                  </a:lnTo>
                  <a:lnTo>
                    <a:pt x="30" y="125"/>
                  </a:lnTo>
                  <a:lnTo>
                    <a:pt x="20" y="105"/>
                  </a:lnTo>
                  <a:lnTo>
                    <a:pt x="12" y="82"/>
                  </a:lnTo>
                  <a:lnTo>
                    <a:pt x="5" y="57"/>
                  </a:lnTo>
                  <a:lnTo>
                    <a:pt x="1" y="29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607"/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3948" y="3478"/>
              <a:ext cx="101" cy="171"/>
            </a:xfrm>
            <a:custGeom>
              <a:avLst/>
              <a:gdLst>
                <a:gd name="T0" fmla="*/ 101 w 101"/>
                <a:gd name="T1" fmla="*/ 0 h 171"/>
                <a:gd name="T2" fmla="*/ 98 w 101"/>
                <a:gd name="T3" fmla="*/ 29 h 171"/>
                <a:gd name="T4" fmla="*/ 94 w 101"/>
                <a:gd name="T5" fmla="*/ 57 h 171"/>
                <a:gd name="T6" fmla="*/ 89 w 101"/>
                <a:gd name="T7" fmla="*/ 82 h 171"/>
                <a:gd name="T8" fmla="*/ 79 w 101"/>
                <a:gd name="T9" fmla="*/ 105 h 171"/>
                <a:gd name="T10" fmla="*/ 70 w 101"/>
                <a:gd name="T11" fmla="*/ 125 h 171"/>
                <a:gd name="T12" fmla="*/ 58 w 101"/>
                <a:gd name="T13" fmla="*/ 143 h 171"/>
                <a:gd name="T14" fmla="*/ 44 w 101"/>
                <a:gd name="T15" fmla="*/ 156 h 171"/>
                <a:gd name="T16" fmla="*/ 29 w 101"/>
                <a:gd name="T17" fmla="*/ 166 h 171"/>
                <a:gd name="T18" fmla="*/ 15 w 101"/>
                <a:gd name="T19" fmla="*/ 171 h 171"/>
                <a:gd name="T20" fmla="*/ 0 w 101"/>
                <a:gd name="T21" fmla="*/ 171 h 17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171"/>
                <a:gd name="T35" fmla="*/ 101 w 101"/>
                <a:gd name="T36" fmla="*/ 171 h 17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171">
                  <a:moveTo>
                    <a:pt x="101" y="0"/>
                  </a:moveTo>
                  <a:lnTo>
                    <a:pt x="98" y="29"/>
                  </a:lnTo>
                  <a:lnTo>
                    <a:pt x="94" y="57"/>
                  </a:lnTo>
                  <a:lnTo>
                    <a:pt x="89" y="82"/>
                  </a:lnTo>
                  <a:lnTo>
                    <a:pt x="79" y="105"/>
                  </a:lnTo>
                  <a:lnTo>
                    <a:pt x="70" y="125"/>
                  </a:lnTo>
                  <a:lnTo>
                    <a:pt x="58" y="143"/>
                  </a:lnTo>
                  <a:lnTo>
                    <a:pt x="44" y="156"/>
                  </a:lnTo>
                  <a:lnTo>
                    <a:pt x="29" y="166"/>
                  </a:lnTo>
                  <a:lnTo>
                    <a:pt x="15" y="171"/>
                  </a:lnTo>
                  <a:lnTo>
                    <a:pt x="0" y="171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Line 608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>
              <a:off x="4049" y="3424"/>
              <a:ext cx="0" cy="57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Line 609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>
              <a:off x="3847" y="3429"/>
              <a:ext cx="0" cy="56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Freeform 610"/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3847" y="3422"/>
              <a:ext cx="101" cy="28"/>
            </a:xfrm>
            <a:custGeom>
              <a:avLst/>
              <a:gdLst>
                <a:gd name="T0" fmla="*/ 101 w 101"/>
                <a:gd name="T1" fmla="*/ 28 h 28"/>
                <a:gd name="T2" fmla="*/ 78 w 101"/>
                <a:gd name="T3" fmla="*/ 27 h 28"/>
                <a:gd name="T4" fmla="*/ 56 w 101"/>
                <a:gd name="T5" fmla="*/ 24 h 28"/>
                <a:gd name="T6" fmla="*/ 38 w 101"/>
                <a:gd name="T7" fmla="*/ 21 h 28"/>
                <a:gd name="T8" fmla="*/ 21 w 101"/>
                <a:gd name="T9" fmla="*/ 16 h 28"/>
                <a:gd name="T10" fmla="*/ 9 w 101"/>
                <a:gd name="T11" fmla="*/ 12 h 28"/>
                <a:gd name="T12" fmla="*/ 1 w 101"/>
                <a:gd name="T13" fmla="*/ 5 h 28"/>
                <a:gd name="T14" fmla="*/ 0 w 101"/>
                <a:gd name="T15" fmla="*/ 0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8"/>
                <a:gd name="T26" fmla="*/ 101 w 101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8">
                  <a:moveTo>
                    <a:pt x="101" y="28"/>
                  </a:moveTo>
                  <a:lnTo>
                    <a:pt x="78" y="27"/>
                  </a:lnTo>
                  <a:lnTo>
                    <a:pt x="56" y="24"/>
                  </a:lnTo>
                  <a:lnTo>
                    <a:pt x="38" y="21"/>
                  </a:lnTo>
                  <a:lnTo>
                    <a:pt x="21" y="16"/>
                  </a:lnTo>
                  <a:lnTo>
                    <a:pt x="9" y="12"/>
                  </a:lnTo>
                  <a:lnTo>
                    <a:pt x="1" y="5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Freeform 611"/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3948" y="3426"/>
              <a:ext cx="101" cy="24"/>
            </a:xfrm>
            <a:custGeom>
              <a:avLst/>
              <a:gdLst>
                <a:gd name="T0" fmla="*/ 0 w 101"/>
                <a:gd name="T1" fmla="*/ 24 h 24"/>
                <a:gd name="T2" fmla="*/ 21 w 101"/>
                <a:gd name="T3" fmla="*/ 23 h 24"/>
                <a:gd name="T4" fmla="*/ 43 w 101"/>
                <a:gd name="T5" fmla="*/ 21 h 24"/>
                <a:gd name="T6" fmla="*/ 63 w 101"/>
                <a:gd name="T7" fmla="*/ 17 h 24"/>
                <a:gd name="T8" fmla="*/ 78 w 101"/>
                <a:gd name="T9" fmla="*/ 15 h 24"/>
                <a:gd name="T10" fmla="*/ 90 w 101"/>
                <a:gd name="T11" fmla="*/ 9 h 24"/>
                <a:gd name="T12" fmla="*/ 98 w 101"/>
                <a:gd name="T13" fmla="*/ 5 h 24"/>
                <a:gd name="T14" fmla="*/ 101 w 101"/>
                <a:gd name="T15" fmla="*/ 0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4"/>
                <a:gd name="T26" fmla="*/ 101 w 101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4">
                  <a:moveTo>
                    <a:pt x="0" y="24"/>
                  </a:moveTo>
                  <a:lnTo>
                    <a:pt x="21" y="23"/>
                  </a:lnTo>
                  <a:lnTo>
                    <a:pt x="43" y="21"/>
                  </a:lnTo>
                  <a:lnTo>
                    <a:pt x="63" y="17"/>
                  </a:lnTo>
                  <a:lnTo>
                    <a:pt x="78" y="15"/>
                  </a:lnTo>
                  <a:lnTo>
                    <a:pt x="90" y="9"/>
                  </a:lnTo>
                  <a:lnTo>
                    <a:pt x="98" y="5"/>
                  </a:lnTo>
                  <a:lnTo>
                    <a:pt x="101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Line 612"/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>
              <a:off x="3897" y="3699"/>
              <a:ext cx="0" cy="74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Line 613"/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>
              <a:off x="3796" y="3699"/>
              <a:ext cx="0" cy="7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Line 614"/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 flipV="1">
              <a:off x="3847" y="4002"/>
              <a:ext cx="0" cy="5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Freeform 615"/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3746" y="3750"/>
              <a:ext cx="101" cy="26"/>
            </a:xfrm>
            <a:custGeom>
              <a:avLst/>
              <a:gdLst>
                <a:gd name="T0" fmla="*/ 101 w 101"/>
                <a:gd name="T1" fmla="*/ 26 h 26"/>
                <a:gd name="T2" fmla="*/ 78 w 101"/>
                <a:gd name="T3" fmla="*/ 24 h 26"/>
                <a:gd name="T4" fmla="*/ 57 w 101"/>
                <a:gd name="T5" fmla="*/ 23 h 26"/>
                <a:gd name="T6" fmla="*/ 38 w 101"/>
                <a:gd name="T7" fmla="*/ 20 h 26"/>
                <a:gd name="T8" fmla="*/ 22 w 101"/>
                <a:gd name="T9" fmla="*/ 16 h 26"/>
                <a:gd name="T10" fmla="*/ 9 w 101"/>
                <a:gd name="T11" fmla="*/ 11 h 26"/>
                <a:gd name="T12" fmla="*/ 1 w 101"/>
                <a:gd name="T13" fmla="*/ 6 h 26"/>
                <a:gd name="T14" fmla="*/ 0 w 101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6"/>
                <a:gd name="T26" fmla="*/ 101 w 101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6">
                  <a:moveTo>
                    <a:pt x="101" y="26"/>
                  </a:moveTo>
                  <a:lnTo>
                    <a:pt x="78" y="24"/>
                  </a:lnTo>
                  <a:lnTo>
                    <a:pt x="57" y="23"/>
                  </a:lnTo>
                  <a:lnTo>
                    <a:pt x="38" y="20"/>
                  </a:lnTo>
                  <a:lnTo>
                    <a:pt x="22" y="16"/>
                  </a:lnTo>
                  <a:lnTo>
                    <a:pt x="9" y="11"/>
                  </a:lnTo>
                  <a:lnTo>
                    <a:pt x="1" y="6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Freeform 616"/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3847" y="3753"/>
              <a:ext cx="101" cy="23"/>
            </a:xfrm>
            <a:custGeom>
              <a:avLst/>
              <a:gdLst>
                <a:gd name="T0" fmla="*/ 0 w 101"/>
                <a:gd name="T1" fmla="*/ 23 h 23"/>
                <a:gd name="T2" fmla="*/ 21 w 101"/>
                <a:gd name="T3" fmla="*/ 21 h 23"/>
                <a:gd name="T4" fmla="*/ 43 w 101"/>
                <a:gd name="T5" fmla="*/ 20 h 23"/>
                <a:gd name="T6" fmla="*/ 62 w 101"/>
                <a:gd name="T7" fmla="*/ 17 h 23"/>
                <a:gd name="T8" fmla="*/ 78 w 101"/>
                <a:gd name="T9" fmla="*/ 15 h 23"/>
                <a:gd name="T10" fmla="*/ 90 w 101"/>
                <a:gd name="T11" fmla="*/ 9 h 23"/>
                <a:gd name="T12" fmla="*/ 98 w 101"/>
                <a:gd name="T13" fmla="*/ 5 h 23"/>
                <a:gd name="T14" fmla="*/ 101 w 101"/>
                <a:gd name="T15" fmla="*/ 0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3"/>
                <a:gd name="T26" fmla="*/ 101 w 101"/>
                <a:gd name="T27" fmla="*/ 23 h 2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3">
                  <a:moveTo>
                    <a:pt x="0" y="23"/>
                  </a:moveTo>
                  <a:lnTo>
                    <a:pt x="21" y="21"/>
                  </a:lnTo>
                  <a:lnTo>
                    <a:pt x="43" y="20"/>
                  </a:lnTo>
                  <a:lnTo>
                    <a:pt x="62" y="17"/>
                  </a:lnTo>
                  <a:lnTo>
                    <a:pt x="78" y="15"/>
                  </a:lnTo>
                  <a:lnTo>
                    <a:pt x="90" y="9"/>
                  </a:lnTo>
                  <a:lnTo>
                    <a:pt x="98" y="5"/>
                  </a:lnTo>
                  <a:lnTo>
                    <a:pt x="101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Freeform 617"/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3746" y="3832"/>
              <a:ext cx="101" cy="170"/>
            </a:xfrm>
            <a:custGeom>
              <a:avLst/>
              <a:gdLst>
                <a:gd name="T0" fmla="*/ 101 w 101"/>
                <a:gd name="T1" fmla="*/ 170 h 170"/>
                <a:gd name="T2" fmla="*/ 85 w 101"/>
                <a:gd name="T3" fmla="*/ 170 h 170"/>
                <a:gd name="T4" fmla="*/ 70 w 101"/>
                <a:gd name="T5" fmla="*/ 166 h 170"/>
                <a:gd name="T6" fmla="*/ 55 w 101"/>
                <a:gd name="T7" fmla="*/ 156 h 170"/>
                <a:gd name="T8" fmla="*/ 42 w 101"/>
                <a:gd name="T9" fmla="*/ 143 h 170"/>
                <a:gd name="T10" fmla="*/ 30 w 101"/>
                <a:gd name="T11" fmla="*/ 125 h 170"/>
                <a:gd name="T12" fmla="*/ 20 w 101"/>
                <a:gd name="T13" fmla="*/ 105 h 170"/>
                <a:gd name="T14" fmla="*/ 12 w 101"/>
                <a:gd name="T15" fmla="*/ 81 h 170"/>
                <a:gd name="T16" fmla="*/ 5 w 101"/>
                <a:gd name="T17" fmla="*/ 55 h 170"/>
                <a:gd name="T18" fmla="*/ 1 w 101"/>
                <a:gd name="T19" fmla="*/ 29 h 170"/>
                <a:gd name="T20" fmla="*/ 0 w 101"/>
                <a:gd name="T21" fmla="*/ 0 h 1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170"/>
                <a:gd name="T35" fmla="*/ 101 w 101"/>
                <a:gd name="T36" fmla="*/ 170 h 17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170">
                  <a:moveTo>
                    <a:pt x="101" y="170"/>
                  </a:moveTo>
                  <a:lnTo>
                    <a:pt x="85" y="170"/>
                  </a:lnTo>
                  <a:lnTo>
                    <a:pt x="70" y="166"/>
                  </a:lnTo>
                  <a:lnTo>
                    <a:pt x="55" y="156"/>
                  </a:lnTo>
                  <a:lnTo>
                    <a:pt x="42" y="143"/>
                  </a:lnTo>
                  <a:lnTo>
                    <a:pt x="30" y="125"/>
                  </a:lnTo>
                  <a:lnTo>
                    <a:pt x="20" y="105"/>
                  </a:lnTo>
                  <a:lnTo>
                    <a:pt x="12" y="81"/>
                  </a:lnTo>
                  <a:lnTo>
                    <a:pt x="5" y="55"/>
                  </a:lnTo>
                  <a:lnTo>
                    <a:pt x="1" y="29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Freeform 618"/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3847" y="3832"/>
              <a:ext cx="101" cy="170"/>
            </a:xfrm>
            <a:custGeom>
              <a:avLst/>
              <a:gdLst>
                <a:gd name="T0" fmla="*/ 101 w 101"/>
                <a:gd name="T1" fmla="*/ 0 h 170"/>
                <a:gd name="T2" fmla="*/ 98 w 101"/>
                <a:gd name="T3" fmla="*/ 29 h 170"/>
                <a:gd name="T4" fmla="*/ 94 w 101"/>
                <a:gd name="T5" fmla="*/ 55 h 170"/>
                <a:gd name="T6" fmla="*/ 89 w 101"/>
                <a:gd name="T7" fmla="*/ 81 h 170"/>
                <a:gd name="T8" fmla="*/ 79 w 101"/>
                <a:gd name="T9" fmla="*/ 105 h 170"/>
                <a:gd name="T10" fmla="*/ 70 w 101"/>
                <a:gd name="T11" fmla="*/ 125 h 170"/>
                <a:gd name="T12" fmla="*/ 58 w 101"/>
                <a:gd name="T13" fmla="*/ 143 h 170"/>
                <a:gd name="T14" fmla="*/ 44 w 101"/>
                <a:gd name="T15" fmla="*/ 156 h 170"/>
                <a:gd name="T16" fmla="*/ 30 w 101"/>
                <a:gd name="T17" fmla="*/ 166 h 170"/>
                <a:gd name="T18" fmla="*/ 15 w 101"/>
                <a:gd name="T19" fmla="*/ 170 h 170"/>
                <a:gd name="T20" fmla="*/ 0 w 101"/>
                <a:gd name="T21" fmla="*/ 170 h 1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170"/>
                <a:gd name="T35" fmla="*/ 101 w 101"/>
                <a:gd name="T36" fmla="*/ 170 h 17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170">
                  <a:moveTo>
                    <a:pt x="101" y="0"/>
                  </a:moveTo>
                  <a:lnTo>
                    <a:pt x="98" y="29"/>
                  </a:lnTo>
                  <a:lnTo>
                    <a:pt x="94" y="55"/>
                  </a:lnTo>
                  <a:lnTo>
                    <a:pt x="89" y="81"/>
                  </a:lnTo>
                  <a:lnTo>
                    <a:pt x="79" y="105"/>
                  </a:lnTo>
                  <a:lnTo>
                    <a:pt x="70" y="125"/>
                  </a:lnTo>
                  <a:lnTo>
                    <a:pt x="58" y="143"/>
                  </a:lnTo>
                  <a:lnTo>
                    <a:pt x="44" y="156"/>
                  </a:lnTo>
                  <a:lnTo>
                    <a:pt x="30" y="166"/>
                  </a:lnTo>
                  <a:lnTo>
                    <a:pt x="15" y="170"/>
                  </a:lnTo>
                  <a:lnTo>
                    <a:pt x="0" y="17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Line 619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>
              <a:off x="3948" y="3778"/>
              <a:ext cx="0" cy="57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Line 620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>
              <a:off x="3746" y="3782"/>
              <a:ext cx="0" cy="57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Freeform 621"/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3746" y="3776"/>
              <a:ext cx="101" cy="28"/>
            </a:xfrm>
            <a:custGeom>
              <a:avLst/>
              <a:gdLst>
                <a:gd name="T0" fmla="*/ 101 w 101"/>
                <a:gd name="T1" fmla="*/ 28 h 28"/>
                <a:gd name="T2" fmla="*/ 78 w 101"/>
                <a:gd name="T3" fmla="*/ 27 h 28"/>
                <a:gd name="T4" fmla="*/ 57 w 101"/>
                <a:gd name="T5" fmla="*/ 24 h 28"/>
                <a:gd name="T6" fmla="*/ 38 w 101"/>
                <a:gd name="T7" fmla="*/ 20 h 28"/>
                <a:gd name="T8" fmla="*/ 22 w 101"/>
                <a:gd name="T9" fmla="*/ 16 h 28"/>
                <a:gd name="T10" fmla="*/ 9 w 101"/>
                <a:gd name="T11" fmla="*/ 11 h 28"/>
                <a:gd name="T12" fmla="*/ 1 w 101"/>
                <a:gd name="T13" fmla="*/ 5 h 28"/>
                <a:gd name="T14" fmla="*/ 0 w 101"/>
                <a:gd name="T15" fmla="*/ 0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8"/>
                <a:gd name="T26" fmla="*/ 101 w 101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8">
                  <a:moveTo>
                    <a:pt x="101" y="28"/>
                  </a:moveTo>
                  <a:lnTo>
                    <a:pt x="78" y="27"/>
                  </a:lnTo>
                  <a:lnTo>
                    <a:pt x="57" y="24"/>
                  </a:lnTo>
                  <a:lnTo>
                    <a:pt x="38" y="20"/>
                  </a:lnTo>
                  <a:lnTo>
                    <a:pt x="22" y="16"/>
                  </a:lnTo>
                  <a:lnTo>
                    <a:pt x="9" y="11"/>
                  </a:lnTo>
                  <a:lnTo>
                    <a:pt x="1" y="5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Freeform 622"/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3847" y="3778"/>
              <a:ext cx="101" cy="26"/>
            </a:xfrm>
            <a:custGeom>
              <a:avLst/>
              <a:gdLst>
                <a:gd name="T0" fmla="*/ 0 w 101"/>
                <a:gd name="T1" fmla="*/ 26 h 26"/>
                <a:gd name="T2" fmla="*/ 21 w 101"/>
                <a:gd name="T3" fmla="*/ 25 h 26"/>
                <a:gd name="T4" fmla="*/ 43 w 101"/>
                <a:gd name="T5" fmla="*/ 22 h 26"/>
                <a:gd name="T6" fmla="*/ 62 w 101"/>
                <a:gd name="T7" fmla="*/ 19 h 26"/>
                <a:gd name="T8" fmla="*/ 78 w 101"/>
                <a:gd name="T9" fmla="*/ 15 h 26"/>
                <a:gd name="T10" fmla="*/ 90 w 101"/>
                <a:gd name="T11" fmla="*/ 11 h 26"/>
                <a:gd name="T12" fmla="*/ 98 w 101"/>
                <a:gd name="T13" fmla="*/ 6 h 26"/>
                <a:gd name="T14" fmla="*/ 101 w 101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6"/>
                <a:gd name="T26" fmla="*/ 101 w 101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6">
                  <a:moveTo>
                    <a:pt x="0" y="26"/>
                  </a:moveTo>
                  <a:lnTo>
                    <a:pt x="21" y="25"/>
                  </a:lnTo>
                  <a:lnTo>
                    <a:pt x="43" y="22"/>
                  </a:lnTo>
                  <a:lnTo>
                    <a:pt x="62" y="19"/>
                  </a:lnTo>
                  <a:lnTo>
                    <a:pt x="78" y="15"/>
                  </a:lnTo>
                  <a:lnTo>
                    <a:pt x="90" y="11"/>
                  </a:lnTo>
                  <a:lnTo>
                    <a:pt x="98" y="6"/>
                  </a:lnTo>
                  <a:lnTo>
                    <a:pt x="101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Line 623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 flipH="1">
              <a:off x="3897" y="3699"/>
              <a:ext cx="51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Line 624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 flipV="1">
              <a:off x="3796" y="3246"/>
              <a:ext cx="0" cy="45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Line 625"/>
            <p:cNvSpPr>
              <a:spLocks noChangeShapeType="1"/>
            </p:cNvSpPr>
            <p:nvPr>
              <p:custDataLst>
                <p:tags r:id="rId36"/>
              </p:custDataLst>
            </p:nvPr>
          </p:nvSpPr>
          <p:spPr bwMode="auto">
            <a:xfrm flipV="1">
              <a:off x="3897" y="3246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Line 626"/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 flipV="1">
              <a:off x="3998" y="3246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Rectangle 627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3960" y="3116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313" name="Rectangle 628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4020" y="3173"/>
              <a:ext cx="12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</a:t>
              </a:r>
              <a:endParaRPr lang="de-DE" altLang="en-US" sz="2800"/>
            </a:p>
          </p:txBody>
        </p:sp>
        <p:sp>
          <p:nvSpPr>
            <p:cNvPr id="314" name="Rectangle 629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3859" y="3116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315" name="Rectangle 630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3920" y="3173"/>
              <a:ext cx="12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</a:t>
              </a:r>
              <a:endParaRPr lang="de-DE" altLang="en-US" sz="2800"/>
            </a:p>
          </p:txBody>
        </p:sp>
        <p:sp>
          <p:nvSpPr>
            <p:cNvPr id="316" name="Rectangle 631"/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3642" y="3116"/>
              <a:ext cx="6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G</a:t>
              </a:r>
              <a:endParaRPr lang="de-DE" altLang="en-US" sz="2800"/>
            </a:p>
          </p:txBody>
        </p:sp>
        <p:sp>
          <p:nvSpPr>
            <p:cNvPr id="317" name="Rectangle 632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712" y="3173"/>
              <a:ext cx="128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i-1:-1</a:t>
              </a:r>
              <a:endParaRPr lang="de-DE" altLang="en-US" sz="2800"/>
            </a:p>
          </p:txBody>
        </p:sp>
        <p:sp>
          <p:nvSpPr>
            <p:cNvPr id="318" name="Rectangle 633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3809" y="4074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S</a:t>
              </a:r>
              <a:endParaRPr lang="de-DE" altLang="en-US" sz="2800"/>
            </a:p>
          </p:txBody>
        </p:sp>
        <p:sp>
          <p:nvSpPr>
            <p:cNvPr id="319" name="Rectangle 634"/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3870" y="4131"/>
              <a:ext cx="16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900">
                  <a:solidFill>
                    <a:srgbClr val="000000"/>
                  </a:solidFill>
                </a:rPr>
                <a:t>i</a:t>
              </a:r>
              <a:endParaRPr lang="de-DE" altLang="en-US" sz="900"/>
            </a:p>
          </p:txBody>
        </p:sp>
      </p:grpSp>
      <p:sp>
        <p:nvSpPr>
          <p:cNvPr id="320" name="Rectangle 635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228681" y="4602807"/>
            <a:ext cx="317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100">
                <a:solidFill>
                  <a:srgbClr val="000000"/>
                </a:solidFill>
              </a:rPr>
              <a:t>i</a:t>
            </a:r>
            <a:endParaRPr lang="de-DE" altLang="en-US" sz="2800"/>
          </a:p>
        </p:txBody>
      </p:sp>
    </p:spTree>
    <p:extLst>
      <p:ext uri="{BB962C8B-B14F-4D97-AF65-F5344CB8AC3E}">
        <p14:creationId xmlns:p14="http://schemas.microsoft.com/office/powerpoint/2010/main" val="1442534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05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8408" y="1066800"/>
            <a:ext cx="8314592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sz="3200" b="1" i="1" dirty="0" err="1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PA</a:t>
            </a:r>
            <a:r>
              <a:rPr lang="en-US" sz="3200" b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=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pg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log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N(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pg_</a:t>
            </a:r>
            <a:r>
              <a:rPr lang="en-US" sz="32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prefix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XOR</a:t>
            </a:r>
            <a:endParaRPr lang="en-US" sz="32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b="1" i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</a:t>
            </a:r>
            <a:endParaRPr lang="en-US" sz="2400" dirty="0" smtClean="0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20000"/>
              </a:spcBef>
            </a:pPr>
            <a:r>
              <a:rPr lang="en-US" sz="2800" b="1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 smtClean="0">
                <a:latin typeface="Times New Roman" pitchFamily="18" charset="0"/>
                <a:cs typeface="Arial" charset="0"/>
              </a:rPr>
              <a:t>pg</a:t>
            </a:r>
            <a:r>
              <a:rPr lang="en-US" sz="2800" b="1" dirty="0" smtClean="0">
                <a:latin typeface="Times New Roman" pitchFamily="18" charset="0"/>
                <a:cs typeface="Arial" charset="0"/>
              </a:rPr>
              <a:t>: </a:t>
            </a:r>
            <a:r>
              <a:rPr lang="en-US" sz="28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 smtClean="0">
                <a:latin typeface="+mj-lt"/>
                <a:cs typeface="Arial" charset="0"/>
              </a:rPr>
              <a:t>delay to produce </a:t>
            </a:r>
            <a:r>
              <a:rPr 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 smtClean="0">
                <a:latin typeface="+mj-lt"/>
                <a:cs typeface="Times New Roman" panose="02020603050405020304" pitchFamily="18" charset="0"/>
              </a:rPr>
              <a:t>,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8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+mj-lt"/>
                <a:cs typeface="Arial" charset="0"/>
              </a:rPr>
              <a:t>(AND or </a:t>
            </a:r>
            <a:r>
              <a:rPr lang="en-US" sz="2800" dirty="0" err="1" smtClean="0">
                <a:latin typeface="+mj-lt"/>
                <a:cs typeface="Arial" charset="0"/>
              </a:rPr>
              <a:t>OR</a:t>
            </a:r>
            <a:r>
              <a:rPr lang="en-US" sz="2800" dirty="0" smtClean="0">
                <a:latin typeface="+mj-lt"/>
                <a:cs typeface="Arial" charset="0"/>
              </a:rPr>
              <a:t> gate)</a:t>
            </a:r>
          </a:p>
          <a:p>
            <a:pPr lvl="1">
              <a:spcBef>
                <a:spcPct val="20000"/>
              </a:spcBef>
            </a:pPr>
            <a:r>
              <a:rPr lang="en-US" sz="2800" b="1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 smtClean="0">
                <a:latin typeface="Times New Roman" pitchFamily="18" charset="0"/>
                <a:cs typeface="Arial" charset="0"/>
              </a:rPr>
              <a:t>pg_</a:t>
            </a:r>
            <a:r>
              <a:rPr lang="en-US" sz="2800" b="1" baseline="-25000" dirty="0" err="1" smtClean="0">
                <a:latin typeface="Times New Roman" pitchFamily="18" charset="0"/>
                <a:cs typeface="Arial" charset="0"/>
              </a:rPr>
              <a:t>prefix</a:t>
            </a:r>
            <a:r>
              <a:rPr lang="en-US" sz="2800" b="1" dirty="0" smtClean="0">
                <a:latin typeface="Times New Roman" pitchFamily="18" charset="0"/>
                <a:cs typeface="Arial" charset="0"/>
              </a:rPr>
              <a:t>:</a:t>
            </a:r>
            <a:r>
              <a:rPr lang="en-US" sz="28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delay of </a:t>
            </a:r>
            <a:r>
              <a:rPr lang="en-US" sz="2800" dirty="0" smtClean="0">
                <a:latin typeface="+mj-lt"/>
                <a:cs typeface="Arial" charset="0"/>
              </a:rPr>
              <a:t>black </a:t>
            </a:r>
            <a:r>
              <a:rPr lang="en-US" sz="2800" dirty="0">
                <a:latin typeface="+mj-lt"/>
                <a:cs typeface="Arial" charset="0"/>
              </a:rPr>
              <a:t>prefix cell (AND-OR gate)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Prefix Adder Delay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61178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10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90600"/>
            <a:ext cx="8610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Compare </a:t>
            </a:r>
            <a:r>
              <a:rPr lang="en-US" sz="2400" b="1" dirty="0" smtClean="0">
                <a:latin typeface="+mj-lt"/>
                <a:cs typeface="Arial" charset="0"/>
              </a:rPr>
              <a:t>delay of: 32-bit </a:t>
            </a:r>
            <a:r>
              <a:rPr lang="en-US" sz="2400" b="1" dirty="0">
                <a:latin typeface="+mj-lt"/>
                <a:cs typeface="Arial" charset="0"/>
              </a:rPr>
              <a:t>ripple-carry, </a:t>
            </a:r>
            <a:r>
              <a:rPr lang="en-US" sz="2400" b="1" dirty="0" smtClean="0">
                <a:latin typeface="+mj-lt"/>
                <a:cs typeface="Arial" charset="0"/>
              </a:rPr>
              <a:t>CLA, </a:t>
            </a:r>
            <a:r>
              <a:rPr lang="en-US" sz="2400" b="1" dirty="0">
                <a:latin typeface="+mj-lt"/>
                <a:cs typeface="Arial" charset="0"/>
              </a:rPr>
              <a:t>and prefix </a:t>
            </a:r>
            <a:r>
              <a:rPr lang="en-US" sz="2400" b="1" dirty="0" smtClean="0">
                <a:latin typeface="+mj-lt"/>
                <a:cs typeface="Arial" charset="0"/>
              </a:rPr>
              <a:t>adders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CLA </a:t>
            </a:r>
            <a:r>
              <a:rPr lang="en-US" sz="2400" dirty="0">
                <a:latin typeface="+mj-lt"/>
                <a:cs typeface="Arial" charset="0"/>
              </a:rPr>
              <a:t>has 4-bit </a:t>
            </a:r>
            <a:r>
              <a:rPr lang="en-US" sz="2400" dirty="0" smtClean="0">
                <a:latin typeface="+mj-lt"/>
                <a:cs typeface="Arial" charset="0"/>
              </a:rPr>
              <a:t>blocks</a:t>
            </a:r>
            <a:endParaRPr lang="en-US" sz="24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2-input </a:t>
            </a:r>
            <a:r>
              <a:rPr lang="en-US" sz="2400" dirty="0">
                <a:latin typeface="+mj-lt"/>
                <a:cs typeface="Arial" charset="0"/>
              </a:rPr>
              <a:t>gate delay =</a:t>
            </a:r>
            <a:r>
              <a:rPr lang="en-US" sz="2400" dirty="0" smtClean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100 </a:t>
            </a:r>
            <a:r>
              <a:rPr lang="en-US" sz="2400" dirty="0" err="1" smtClean="0">
                <a:latin typeface="+mj-lt"/>
                <a:cs typeface="Arial" charset="0"/>
              </a:rPr>
              <a:t>ps</a:t>
            </a:r>
            <a:r>
              <a:rPr lang="en-US" sz="2400" dirty="0">
                <a:latin typeface="+mj-lt"/>
                <a:cs typeface="Arial" charset="0"/>
              </a:rPr>
              <a:t>;</a:t>
            </a:r>
            <a:r>
              <a:rPr lang="en-US" sz="2400" dirty="0" smtClean="0">
                <a:latin typeface="+mj-lt"/>
                <a:cs typeface="Arial" charset="0"/>
              </a:rPr>
              <a:t> full </a:t>
            </a:r>
            <a:r>
              <a:rPr lang="en-US" sz="2400" dirty="0">
                <a:latin typeface="+mj-lt"/>
                <a:cs typeface="Arial" charset="0"/>
              </a:rPr>
              <a:t>adder delay =</a:t>
            </a:r>
            <a:r>
              <a:rPr lang="en-US" sz="2400" dirty="0" smtClean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300 </a:t>
            </a:r>
            <a:r>
              <a:rPr lang="en-US" sz="2400" dirty="0" err="1" smtClean="0">
                <a:latin typeface="+mj-lt"/>
                <a:cs typeface="Arial" charset="0"/>
              </a:rPr>
              <a:t>ps</a:t>
            </a:r>
            <a:endParaRPr lang="en-US" sz="8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ripple</a:t>
            </a:r>
            <a:r>
              <a:rPr lang="en-US" sz="2400" dirty="0">
                <a:latin typeface="Times New Roman" pitchFamily="18" charset="0"/>
                <a:cs typeface="Arial" charset="0"/>
              </a:rPr>
              <a:t> 	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= ?</a:t>
            </a:r>
          </a:p>
          <a:p>
            <a:pPr marL="342900" indent="-342900">
              <a:spcBef>
                <a:spcPct val="20000"/>
              </a:spcBef>
            </a:pPr>
            <a:endParaRPr lang="en-US" sz="2400" b="1" i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CLA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	= ?</a:t>
            </a:r>
            <a:endParaRPr lang="en-US" sz="24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2400" b="1" i="1" dirty="0" smtClean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2400" b="1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PA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	=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?</a:t>
            </a:r>
            <a:endParaRPr lang="en-US" sz="24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Adder Delay Comparisons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84758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10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90600"/>
            <a:ext cx="8610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Compare </a:t>
            </a:r>
            <a:r>
              <a:rPr lang="en-US" sz="2400" b="1" dirty="0" smtClean="0">
                <a:latin typeface="+mj-lt"/>
                <a:cs typeface="Arial" charset="0"/>
              </a:rPr>
              <a:t>delay of: 32-bit </a:t>
            </a:r>
            <a:r>
              <a:rPr lang="en-US" sz="2400" b="1" dirty="0">
                <a:latin typeface="+mj-lt"/>
                <a:cs typeface="Arial" charset="0"/>
              </a:rPr>
              <a:t>ripple-carry, </a:t>
            </a:r>
            <a:r>
              <a:rPr lang="en-US" sz="2400" b="1" dirty="0" smtClean="0">
                <a:latin typeface="+mj-lt"/>
                <a:cs typeface="Arial" charset="0"/>
              </a:rPr>
              <a:t>CLA, </a:t>
            </a:r>
            <a:r>
              <a:rPr lang="en-US" sz="2400" b="1" dirty="0">
                <a:latin typeface="+mj-lt"/>
                <a:cs typeface="Arial" charset="0"/>
              </a:rPr>
              <a:t>and prefix </a:t>
            </a:r>
            <a:r>
              <a:rPr lang="en-US" sz="2400" b="1" dirty="0" smtClean="0">
                <a:latin typeface="+mj-lt"/>
                <a:cs typeface="Arial" charset="0"/>
              </a:rPr>
              <a:t>adders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CLA </a:t>
            </a:r>
            <a:r>
              <a:rPr lang="en-US" sz="2400" dirty="0">
                <a:latin typeface="+mj-lt"/>
                <a:cs typeface="Arial" charset="0"/>
              </a:rPr>
              <a:t>has 4-bit </a:t>
            </a:r>
            <a:r>
              <a:rPr lang="en-US" sz="2400" dirty="0" smtClean="0">
                <a:latin typeface="+mj-lt"/>
                <a:cs typeface="Arial" charset="0"/>
              </a:rPr>
              <a:t>blocks</a:t>
            </a:r>
            <a:endParaRPr lang="en-US" sz="24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2-input </a:t>
            </a:r>
            <a:r>
              <a:rPr lang="en-US" sz="2400" dirty="0">
                <a:latin typeface="+mj-lt"/>
                <a:cs typeface="Arial" charset="0"/>
              </a:rPr>
              <a:t>gate delay =</a:t>
            </a:r>
            <a:r>
              <a:rPr lang="en-US" sz="2400" dirty="0" smtClean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100 </a:t>
            </a:r>
            <a:r>
              <a:rPr lang="en-US" sz="2400" dirty="0" err="1" smtClean="0">
                <a:latin typeface="+mj-lt"/>
                <a:cs typeface="Arial" charset="0"/>
              </a:rPr>
              <a:t>ps</a:t>
            </a:r>
            <a:r>
              <a:rPr lang="en-US" sz="2400" dirty="0">
                <a:latin typeface="+mj-lt"/>
                <a:cs typeface="Arial" charset="0"/>
              </a:rPr>
              <a:t>;</a:t>
            </a:r>
            <a:r>
              <a:rPr lang="en-US" sz="2400" dirty="0" smtClean="0">
                <a:latin typeface="+mj-lt"/>
                <a:cs typeface="Arial" charset="0"/>
              </a:rPr>
              <a:t> full </a:t>
            </a:r>
            <a:r>
              <a:rPr lang="en-US" sz="2400" dirty="0">
                <a:latin typeface="+mj-lt"/>
                <a:cs typeface="Arial" charset="0"/>
              </a:rPr>
              <a:t>adder delay =</a:t>
            </a:r>
            <a:r>
              <a:rPr lang="en-US" sz="2400" dirty="0" smtClean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300 </a:t>
            </a:r>
            <a:r>
              <a:rPr lang="en-US" sz="2400" dirty="0" err="1" smtClean="0">
                <a:latin typeface="+mj-lt"/>
                <a:cs typeface="Arial" charset="0"/>
              </a:rPr>
              <a:t>ps</a:t>
            </a:r>
            <a:endParaRPr lang="en-US" sz="8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ripple</a:t>
            </a:r>
            <a:r>
              <a:rPr lang="en-US" sz="2400" dirty="0">
                <a:latin typeface="Times New Roman" pitchFamily="18" charset="0"/>
                <a:cs typeface="Arial" charset="0"/>
              </a:rPr>
              <a:t> 	=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Nt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FA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= 32(300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400" dirty="0">
                <a:latin typeface="Times New Roman" pitchFamily="18" charset="0"/>
                <a:cs typeface="Arial" charset="0"/>
              </a:rPr>
              <a:t>)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		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9.6 ns</a:t>
            </a:r>
            <a:endParaRPr lang="en-US" sz="24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CLA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	=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pg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pg_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block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+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N/k</a:t>
            </a:r>
            <a:r>
              <a:rPr lang="en-US" sz="2400" dirty="0">
                <a:latin typeface="Times New Roman" pitchFamily="18" charset="0"/>
                <a:cs typeface="Arial" charset="0"/>
              </a:rPr>
              <a:t> – 1)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AND_OR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kt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FA</a:t>
            </a:r>
            <a:endParaRPr lang="en-US" sz="2400" i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	</a:t>
            </a:r>
            <a:r>
              <a:rPr lang="en-US" sz="2400" dirty="0">
                <a:latin typeface="Times New Roman" pitchFamily="18" charset="0"/>
                <a:cs typeface="Arial" charset="0"/>
              </a:rPr>
              <a:t>= [100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dirty="0">
                <a:latin typeface="Times New Roman" pitchFamily="18" charset="0"/>
                <a:cs typeface="Arial" charset="0"/>
              </a:rPr>
              <a:t>600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+ </a:t>
            </a:r>
            <a:r>
              <a:rPr lang="en-US" sz="2400" dirty="0">
                <a:latin typeface="Times New Roman" pitchFamily="18" charset="0"/>
                <a:cs typeface="Arial" charset="0"/>
              </a:rPr>
              <a:t>(7)200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</a:t>
            </a:r>
            <a:r>
              <a:rPr lang="en-US" sz="2400" dirty="0">
                <a:latin typeface="Times New Roman" pitchFamily="18" charset="0"/>
                <a:cs typeface="Arial" charset="0"/>
              </a:rPr>
              <a:t> 4(300)]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endParaRPr lang="en-US" sz="24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	</a:t>
            </a:r>
            <a:r>
              <a:rPr lang="en-US" sz="2400" dirty="0">
                <a:latin typeface="Times New Roman" pitchFamily="18" charset="0"/>
                <a:cs typeface="Arial" charset="0"/>
              </a:rPr>
              <a:t>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3.3 ns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PA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	=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pg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dirty="0">
                <a:latin typeface="Times New Roman" pitchFamily="18" charset="0"/>
                <a:cs typeface="Arial" charset="0"/>
              </a:rPr>
              <a:t>log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N(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pg_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prefix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)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XOR</a:t>
            </a:r>
            <a:endParaRPr lang="en-US" sz="2400" i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baseline="-25000" dirty="0">
                <a:latin typeface="Times New Roman" pitchFamily="18" charset="0"/>
                <a:cs typeface="Arial" charset="0"/>
              </a:rPr>
              <a:t>			</a:t>
            </a:r>
            <a:r>
              <a:rPr lang="en-US" sz="2400" dirty="0">
                <a:latin typeface="Times New Roman" pitchFamily="18" charset="0"/>
                <a:cs typeface="Arial" charset="0"/>
              </a:rPr>
              <a:t>= [100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dirty="0">
                <a:latin typeface="Times New Roman" pitchFamily="18" charset="0"/>
                <a:cs typeface="Arial" charset="0"/>
              </a:rPr>
              <a:t>log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sz="2400" dirty="0">
                <a:latin typeface="Times New Roman" pitchFamily="18" charset="0"/>
                <a:cs typeface="Arial" charset="0"/>
              </a:rPr>
              <a:t>32(200)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+ 100]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		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1.2 ns</a:t>
            </a:r>
            <a:endParaRPr lang="en-US" sz="2400" b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Adder Delay Comparisons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07029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058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1045106"/>
              </p:ext>
            </p:extLst>
          </p:nvPr>
        </p:nvGraphicFramePr>
        <p:xfrm>
          <a:off x="1600200" y="1093177"/>
          <a:ext cx="6338888" cy="466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1" name="VISIO" r:id="rId6" imgW="1942560" imgH="1428840" progId="Visio.Drawing.6">
                  <p:embed/>
                </p:oleObj>
              </mc:Choice>
              <mc:Fallback>
                <p:oleObj name="VISIO" r:id="rId6" imgW="1942560" imgH="1428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093177"/>
                        <a:ext cx="6338888" cy="466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057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Subtracter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95800" y="1219200"/>
            <a:ext cx="3733800" cy="441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114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058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39226034"/>
              </p:ext>
            </p:extLst>
          </p:nvPr>
        </p:nvGraphicFramePr>
        <p:xfrm>
          <a:off x="1600200" y="1093177"/>
          <a:ext cx="6338888" cy="466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9" name="VISIO" r:id="rId6" imgW="1942560" imgH="1428840" progId="Visio.Drawing.6">
                  <p:embed/>
                </p:oleObj>
              </mc:Choice>
              <mc:Fallback>
                <p:oleObj name="VISIO" r:id="rId6" imgW="1942560" imgH="1428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093177"/>
                        <a:ext cx="6338888" cy="466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057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Subtracter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933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605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66299119"/>
              </p:ext>
            </p:extLst>
          </p:nvPr>
        </p:nvGraphicFramePr>
        <p:xfrm>
          <a:off x="1143000" y="1063869"/>
          <a:ext cx="7772400" cy="462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5" name="VISIO" r:id="rId6" imgW="2836080" imgH="1689480" progId="Visio.Drawing.6">
                  <p:embed/>
                </p:oleObj>
              </mc:Choice>
              <mc:Fallback>
                <p:oleObj name="VISIO" r:id="rId6" imgW="2836080" imgH="1689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063869"/>
                        <a:ext cx="7772400" cy="4627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0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Comparator: Equality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67200" y="1219200"/>
            <a:ext cx="4495800" cy="441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9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4356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64503442"/>
              </p:ext>
            </p:extLst>
          </p:nvPr>
        </p:nvGraphicFramePr>
        <p:xfrm>
          <a:off x="2074465" y="914400"/>
          <a:ext cx="4707335" cy="4989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5" name="VISIO" r:id="rId6" imgW="2510280" imgH="2660400" progId="Visio.Drawing.6">
                  <p:embed/>
                </p:oleObj>
              </mc:Choice>
              <mc:Fallback>
                <p:oleObj name="VISIO" r:id="rId6" imgW="2510280" imgH="26604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4465" y="914400"/>
                        <a:ext cx="4707335" cy="4989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435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1-Bit Adders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98583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605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43528188"/>
              </p:ext>
            </p:extLst>
          </p:nvPr>
        </p:nvGraphicFramePr>
        <p:xfrm>
          <a:off x="1143000" y="1063869"/>
          <a:ext cx="7772400" cy="462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23" name="VISIO" r:id="rId6" imgW="2836080" imgH="1689480" progId="Visio.Drawing.6">
                  <p:embed/>
                </p:oleObj>
              </mc:Choice>
              <mc:Fallback>
                <p:oleObj name="VISIO" r:id="rId6" imgW="2836080" imgH="1689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063869"/>
                        <a:ext cx="7772400" cy="4627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0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Comparator: Equality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49271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r>
              <a:rPr lang="en-US"/>
              <a:t>5-&lt;</a:t>
            </a:r>
            <a:fld id="{4616EC90-A69E-4B91-B120-0ABD8D554FF2}" type="slidenum">
              <a:rPr lang="en-US"/>
              <a:pPr/>
              <a:t>51</a:t>
            </a:fld>
            <a:r>
              <a:rPr lang="en-US"/>
              <a:t>&gt;</a:t>
            </a:r>
          </a:p>
          <a:p>
            <a:endParaRPr lang="en-GB"/>
          </a:p>
        </p:txBody>
      </p:sp>
      <p:graphicFrame>
        <p:nvGraphicFramePr>
          <p:cNvPr id="922628" name="Object 4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44599987"/>
              </p:ext>
            </p:extLst>
          </p:nvPr>
        </p:nvGraphicFramePr>
        <p:xfrm>
          <a:off x="3124200" y="1295400"/>
          <a:ext cx="2401888" cy="385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8" name="VISIO" r:id="rId6" imgW="591120" imgH="990720" progId="Visio.Drawing.6">
                  <p:embed/>
                </p:oleObj>
              </mc:Choice>
              <mc:Fallback>
                <p:oleObj name="VISIO" r:id="rId6" imgW="591120" imgH="990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295400"/>
                        <a:ext cx="2401888" cy="3852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62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Comparator: Less Than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79346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10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90600"/>
            <a:ext cx="8610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 smtClean="0">
                <a:latin typeface="+mj-lt"/>
                <a:cs typeface="Arial" charset="0"/>
              </a:rPr>
              <a:t>ALU should perform: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+mj-lt"/>
                <a:cs typeface="Arial" charset="0"/>
              </a:rPr>
              <a:t>Addition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+mj-lt"/>
                <a:cs typeface="Arial" charset="0"/>
              </a:rPr>
              <a:t>Subtraction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+mj-lt"/>
                <a:cs typeface="Arial" charset="0"/>
              </a:rPr>
              <a:t>AND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+mj-lt"/>
                <a:cs typeface="Arial" charset="0"/>
              </a:rPr>
              <a:t>OR</a:t>
            </a: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ALU: Arithmetic Logic Unit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58434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755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ALU: Arithmetic Logic Unit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9" name="Group 5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32449048"/>
              </p:ext>
            </p:extLst>
          </p:nvPr>
        </p:nvGraphicFramePr>
        <p:xfrm>
          <a:off x="609600" y="1219200"/>
          <a:ext cx="3657600" cy="2381250"/>
        </p:xfrm>
        <a:graphic>
          <a:graphicData uri="http://schemas.openxmlformats.org/drawingml/2006/table">
            <a:tbl>
              <a:tblPr/>
              <a:tblGrid>
                <a:gridCol w="2161309"/>
                <a:gridCol w="1496291"/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5795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755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ALU: Arithmetic Logic Unit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38250"/>
            <a:ext cx="4171749" cy="230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Group 5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32449048"/>
              </p:ext>
            </p:extLst>
          </p:nvPr>
        </p:nvGraphicFramePr>
        <p:xfrm>
          <a:off x="609600" y="1219200"/>
          <a:ext cx="3657600" cy="2381250"/>
        </p:xfrm>
        <a:graphic>
          <a:graphicData uri="http://schemas.openxmlformats.org/drawingml/2006/table">
            <a:tbl>
              <a:tblPr/>
              <a:tblGrid>
                <a:gridCol w="2161309"/>
                <a:gridCol w="1496291"/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347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755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38250"/>
            <a:ext cx="4171749" cy="230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ALU: Arithmetic Logic Unit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6" name="Group 5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04709200"/>
              </p:ext>
            </p:extLst>
          </p:nvPr>
        </p:nvGraphicFramePr>
        <p:xfrm>
          <a:off x="609600" y="1219200"/>
          <a:ext cx="3657600" cy="2381250"/>
        </p:xfrm>
        <a:graphic>
          <a:graphicData uri="http://schemas.openxmlformats.org/drawingml/2006/table">
            <a:tbl>
              <a:tblPr/>
              <a:tblGrid>
                <a:gridCol w="2161309"/>
                <a:gridCol w="1496291"/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362200" y="3676650"/>
            <a:ext cx="50292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 smtClean="0">
                <a:solidFill>
                  <a:srgbClr val="0070C0"/>
                </a:solidFill>
                <a:latin typeface="+mj-lt"/>
                <a:cs typeface="Arial" charset="0"/>
              </a:rPr>
              <a:t>Example: </a:t>
            </a:r>
            <a:r>
              <a:rPr lang="en-US" sz="3200" b="1" dirty="0">
                <a:latin typeface="+mj-lt"/>
                <a:cs typeface="Arial" charset="0"/>
              </a:rPr>
              <a:t>P</a:t>
            </a:r>
            <a:r>
              <a:rPr lang="en-US" sz="3200" b="1" dirty="0" smtClean="0">
                <a:latin typeface="+mj-lt"/>
                <a:cs typeface="Arial" charset="0"/>
              </a:rPr>
              <a:t>erform </a:t>
            </a:r>
            <a:r>
              <a:rPr lang="en-US" sz="3200" b="1" i="1" dirty="0" smtClean="0">
                <a:latin typeface="+mj-lt"/>
                <a:cs typeface="Arial" charset="0"/>
              </a:rPr>
              <a:t>A</a:t>
            </a:r>
            <a:r>
              <a:rPr lang="en-US" sz="3200" b="1" dirty="0" smtClean="0">
                <a:latin typeface="+mj-lt"/>
                <a:cs typeface="Arial" charset="0"/>
              </a:rPr>
              <a:t> + </a:t>
            </a:r>
            <a:r>
              <a:rPr lang="en-US" sz="3200" b="1" i="1" dirty="0" smtClean="0">
                <a:latin typeface="+mj-lt"/>
                <a:cs typeface="Arial" charset="0"/>
              </a:rPr>
              <a:t>B</a:t>
            </a:r>
            <a:endParaRPr lang="en-US" sz="3200" i="1" dirty="0" smtClean="0">
              <a:latin typeface="+mj-lt"/>
              <a:cs typeface="Arial" charset="0"/>
            </a:endParaRPr>
          </a:p>
          <a:p>
            <a:pPr>
              <a:spcBef>
                <a:spcPct val="20000"/>
              </a:spcBef>
            </a:pPr>
            <a:r>
              <a:rPr lang="en-US" sz="3200" dirty="0" smtClean="0">
                <a:latin typeface="+mj-lt"/>
                <a:cs typeface="Arial" charset="0"/>
              </a:rPr>
              <a:t>	</a:t>
            </a:r>
            <a:r>
              <a:rPr lang="en-US" sz="3200" i="1" dirty="0" err="1" smtClean="0">
                <a:latin typeface="+mj-lt"/>
                <a:cs typeface="Arial" charset="0"/>
              </a:rPr>
              <a:t>ALUControl</a:t>
            </a:r>
            <a:r>
              <a:rPr lang="en-US" sz="3200" dirty="0" smtClean="0">
                <a:latin typeface="+mj-lt"/>
                <a:cs typeface="Arial" charset="0"/>
              </a:rPr>
              <a:t> = 00</a:t>
            </a:r>
            <a:endParaRPr lang="en-US" sz="3200" dirty="0">
              <a:latin typeface="Times New Roman" pitchFamily="18" charset="0"/>
              <a:cs typeface="Arial" charset="0"/>
            </a:endParaRPr>
          </a:p>
          <a:p>
            <a:pPr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	</a:t>
            </a:r>
            <a:r>
              <a:rPr lang="en-US" sz="3200" i="1" dirty="0" smtClean="0">
                <a:latin typeface="Times New Roman" pitchFamily="18" charset="0"/>
                <a:cs typeface="Arial" charset="0"/>
              </a:rPr>
              <a:t>Result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 = </a:t>
            </a:r>
            <a:r>
              <a:rPr lang="en-US" sz="3200" i="1" dirty="0" smtClean="0">
                <a:latin typeface="Times New Roman" pitchFamily="18" charset="0"/>
                <a:cs typeface="Arial" charset="0"/>
              </a:rPr>
              <a:t>A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3200" i="1" dirty="0" smtClean="0">
                <a:latin typeface="Times New Roman" pitchFamily="18" charset="0"/>
                <a:cs typeface="Arial" charset="0"/>
              </a:rPr>
              <a:t>B</a:t>
            </a:r>
            <a:endParaRPr lang="en-US" sz="3200" i="1" dirty="0" smtClean="0"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506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755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ALU: Arithmetic Logic Unit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109" y="1140106"/>
            <a:ext cx="4391291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5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4382278"/>
              </p:ext>
            </p:extLst>
          </p:nvPr>
        </p:nvGraphicFramePr>
        <p:xfrm>
          <a:off x="609600" y="1066800"/>
          <a:ext cx="3657600" cy="2381250"/>
        </p:xfrm>
        <a:graphic>
          <a:graphicData uri="http://schemas.openxmlformats.org/drawingml/2006/table">
            <a:tbl>
              <a:tblPr/>
              <a:tblGrid>
                <a:gridCol w="2161309"/>
                <a:gridCol w="1496291"/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04800" y="3429000"/>
            <a:ext cx="50292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dirty="0" smtClean="0">
                <a:solidFill>
                  <a:srgbClr val="0070C0"/>
                </a:solidFill>
                <a:latin typeface="+mj-lt"/>
                <a:cs typeface="Arial" charset="0"/>
              </a:rPr>
              <a:t>Example: </a:t>
            </a:r>
            <a:r>
              <a:rPr lang="en-US" sz="2400" b="1" dirty="0">
                <a:latin typeface="+mj-lt"/>
                <a:cs typeface="Arial" charset="0"/>
              </a:rPr>
              <a:t>P</a:t>
            </a:r>
            <a:r>
              <a:rPr lang="en-US" sz="2400" b="1" dirty="0" smtClean="0">
                <a:latin typeface="+mj-lt"/>
                <a:cs typeface="Arial" charset="0"/>
              </a:rPr>
              <a:t>erform </a:t>
            </a:r>
            <a:r>
              <a:rPr lang="en-US" sz="2400" b="1" i="1" dirty="0" smtClean="0">
                <a:latin typeface="+mj-lt"/>
                <a:cs typeface="Arial" charset="0"/>
              </a:rPr>
              <a:t>A</a:t>
            </a:r>
            <a:r>
              <a:rPr lang="en-US" sz="2400" b="1" dirty="0" smtClean="0">
                <a:latin typeface="+mj-lt"/>
                <a:cs typeface="Arial" charset="0"/>
              </a:rPr>
              <a:t> OR </a:t>
            </a:r>
            <a:r>
              <a:rPr lang="en-US" sz="2400" b="1" i="1" dirty="0" smtClean="0">
                <a:latin typeface="+mj-lt"/>
                <a:cs typeface="Arial" charset="0"/>
              </a:rPr>
              <a:t>B</a:t>
            </a:r>
            <a:endParaRPr lang="en-US" sz="2400" i="1" dirty="0" smtClean="0"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089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755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ALU: Arithmetic Logic Unit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109" y="1140106"/>
            <a:ext cx="4391291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5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77363378"/>
              </p:ext>
            </p:extLst>
          </p:nvPr>
        </p:nvGraphicFramePr>
        <p:xfrm>
          <a:off x="609600" y="1066800"/>
          <a:ext cx="3657600" cy="2381250"/>
        </p:xfrm>
        <a:graphic>
          <a:graphicData uri="http://schemas.openxmlformats.org/drawingml/2006/table">
            <a:tbl>
              <a:tblPr/>
              <a:tblGrid>
                <a:gridCol w="2161309"/>
                <a:gridCol w="1496291"/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04800" y="3429000"/>
            <a:ext cx="50292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dirty="0" smtClean="0">
                <a:solidFill>
                  <a:srgbClr val="0070C0"/>
                </a:solidFill>
                <a:latin typeface="+mj-lt"/>
                <a:cs typeface="Arial" charset="0"/>
              </a:rPr>
              <a:t>Example: </a:t>
            </a:r>
            <a:r>
              <a:rPr lang="en-US" sz="2400" b="1" dirty="0">
                <a:latin typeface="+mj-lt"/>
                <a:cs typeface="Arial" charset="0"/>
              </a:rPr>
              <a:t>P</a:t>
            </a:r>
            <a:r>
              <a:rPr lang="en-US" sz="2400" b="1" dirty="0" smtClean="0">
                <a:latin typeface="+mj-lt"/>
                <a:cs typeface="Arial" charset="0"/>
              </a:rPr>
              <a:t>erform </a:t>
            </a:r>
            <a:r>
              <a:rPr lang="en-US" sz="2400" b="1" i="1" dirty="0" smtClean="0">
                <a:latin typeface="+mj-lt"/>
                <a:cs typeface="Arial" charset="0"/>
              </a:rPr>
              <a:t>A</a:t>
            </a:r>
            <a:r>
              <a:rPr lang="en-US" sz="2400" b="1" dirty="0" smtClean="0">
                <a:latin typeface="+mj-lt"/>
                <a:cs typeface="Arial" charset="0"/>
              </a:rPr>
              <a:t> OR </a:t>
            </a:r>
            <a:r>
              <a:rPr lang="en-US" sz="2400" b="1" i="1" dirty="0" smtClean="0">
                <a:latin typeface="+mj-lt"/>
                <a:cs typeface="Arial" charset="0"/>
              </a:rPr>
              <a:t>B</a:t>
            </a:r>
            <a:endParaRPr lang="en-US" sz="2400" i="1" dirty="0" smtClean="0">
              <a:latin typeface="+mj-lt"/>
              <a:cs typeface="Arial" charset="0"/>
            </a:endParaRPr>
          </a:p>
          <a:p>
            <a:r>
              <a:rPr lang="en-US" sz="2000" i="1" dirty="0" smtClean="0">
                <a:latin typeface="+mj-lt"/>
                <a:cs typeface="Arial" charset="0"/>
              </a:rPr>
              <a:t>ALUControl</a:t>
            </a:r>
            <a:r>
              <a:rPr lang="en-US" sz="2000" baseline="-25000" dirty="0" smtClean="0">
                <a:latin typeface="+mj-lt"/>
                <a:cs typeface="Arial" charset="0"/>
              </a:rPr>
              <a:t>1:0</a:t>
            </a:r>
            <a:r>
              <a:rPr lang="en-US" sz="2000" dirty="0" smtClean="0">
                <a:latin typeface="+mj-lt"/>
                <a:cs typeface="Arial" charset="0"/>
              </a:rPr>
              <a:t> = 11</a:t>
            </a:r>
          </a:p>
          <a:p>
            <a:r>
              <a:rPr lang="en-US" sz="2000" dirty="0" smtClean="0">
                <a:latin typeface="Times New Roman" pitchFamily="18" charset="0"/>
                <a:cs typeface="Arial" charset="0"/>
              </a:rPr>
              <a:t>Mux selects output of OR gate as </a:t>
            </a:r>
            <a:r>
              <a:rPr lang="en-US" sz="2000" i="1" dirty="0" smtClean="0">
                <a:latin typeface="Times New Roman" pitchFamily="18" charset="0"/>
                <a:cs typeface="Arial" charset="0"/>
              </a:rPr>
              <a:t>Result, </a:t>
            </a:r>
            <a:r>
              <a:rPr lang="en-US" sz="2000" dirty="0" smtClean="0">
                <a:latin typeface="Times New Roman" pitchFamily="18" charset="0"/>
                <a:cs typeface="Arial" charset="0"/>
              </a:rPr>
              <a:t>so</a:t>
            </a:r>
          </a:p>
          <a:p>
            <a:r>
              <a:rPr lang="en-US" sz="2000" i="1" dirty="0" smtClean="0">
                <a:latin typeface="Times New Roman" pitchFamily="18" charset="0"/>
                <a:cs typeface="Arial" charset="0"/>
              </a:rPr>
              <a:t>    </a:t>
            </a:r>
            <a:r>
              <a:rPr lang="en-US" sz="2000" b="1" i="1" dirty="0" smtClean="0">
                <a:latin typeface="Times New Roman" pitchFamily="18" charset="0"/>
                <a:cs typeface="Arial" charset="0"/>
              </a:rPr>
              <a:t>Result</a:t>
            </a:r>
            <a:r>
              <a:rPr lang="en-US" sz="2000" b="1" dirty="0" smtClean="0">
                <a:latin typeface="Times New Roman" pitchFamily="18" charset="0"/>
                <a:cs typeface="Arial" charset="0"/>
              </a:rPr>
              <a:t> = </a:t>
            </a:r>
            <a:r>
              <a:rPr lang="en-US" sz="2000" b="1" i="1" dirty="0" smtClean="0">
                <a:latin typeface="Times New Roman" pitchFamily="18" charset="0"/>
                <a:cs typeface="Arial" charset="0"/>
              </a:rPr>
              <a:t>A</a:t>
            </a:r>
            <a:r>
              <a:rPr lang="en-US" sz="2000" b="1" dirty="0" smtClean="0">
                <a:latin typeface="Times New Roman" pitchFamily="18" charset="0"/>
                <a:cs typeface="Arial" charset="0"/>
              </a:rPr>
              <a:t> OR </a:t>
            </a:r>
            <a:r>
              <a:rPr lang="en-US" sz="2000" b="1" i="1" dirty="0" smtClean="0">
                <a:latin typeface="Times New Roman" pitchFamily="18" charset="0"/>
                <a:cs typeface="Arial" charset="0"/>
              </a:rPr>
              <a:t>B</a:t>
            </a:r>
            <a:endParaRPr lang="en-US" sz="2000" b="1" i="1" dirty="0" smtClean="0"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8621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755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ALU: Arithmetic Logic Unit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109" y="1140106"/>
            <a:ext cx="4391291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5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77363378"/>
              </p:ext>
            </p:extLst>
          </p:nvPr>
        </p:nvGraphicFramePr>
        <p:xfrm>
          <a:off x="609600" y="1066800"/>
          <a:ext cx="3657600" cy="2381250"/>
        </p:xfrm>
        <a:graphic>
          <a:graphicData uri="http://schemas.openxmlformats.org/drawingml/2006/table">
            <a:tbl>
              <a:tblPr/>
              <a:tblGrid>
                <a:gridCol w="2161309"/>
                <a:gridCol w="1496291"/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04800" y="3429000"/>
            <a:ext cx="50292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dirty="0" smtClean="0">
                <a:solidFill>
                  <a:srgbClr val="0070C0"/>
                </a:solidFill>
                <a:latin typeface="+mj-lt"/>
                <a:cs typeface="Arial" charset="0"/>
              </a:rPr>
              <a:t>Example: </a:t>
            </a:r>
            <a:r>
              <a:rPr lang="en-US" sz="2400" b="1" dirty="0">
                <a:latin typeface="+mj-lt"/>
                <a:cs typeface="Arial" charset="0"/>
              </a:rPr>
              <a:t>P</a:t>
            </a:r>
            <a:r>
              <a:rPr lang="en-US" sz="2400" b="1" dirty="0" smtClean="0">
                <a:latin typeface="+mj-lt"/>
                <a:cs typeface="Arial" charset="0"/>
              </a:rPr>
              <a:t>erform </a:t>
            </a:r>
            <a:r>
              <a:rPr lang="en-US" sz="2400" b="1" i="1" dirty="0" smtClean="0">
                <a:latin typeface="+mj-lt"/>
                <a:cs typeface="Arial" charset="0"/>
              </a:rPr>
              <a:t>A</a:t>
            </a:r>
            <a:r>
              <a:rPr lang="en-US" sz="2400" b="1" dirty="0" smtClean="0">
                <a:latin typeface="+mj-lt"/>
                <a:cs typeface="Arial" charset="0"/>
              </a:rPr>
              <a:t> + </a:t>
            </a:r>
            <a:r>
              <a:rPr lang="en-US" sz="2400" b="1" i="1" dirty="0" smtClean="0">
                <a:latin typeface="+mj-lt"/>
                <a:cs typeface="Arial" charset="0"/>
              </a:rPr>
              <a:t>B</a:t>
            </a:r>
            <a:endParaRPr lang="en-US" sz="2400" i="1" dirty="0" smtClean="0"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8621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755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ALU: Arithmetic Logic Unit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109" y="1140106"/>
            <a:ext cx="4391291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5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25358504"/>
              </p:ext>
            </p:extLst>
          </p:nvPr>
        </p:nvGraphicFramePr>
        <p:xfrm>
          <a:off x="609600" y="1066800"/>
          <a:ext cx="3657600" cy="2381250"/>
        </p:xfrm>
        <a:graphic>
          <a:graphicData uri="http://schemas.openxmlformats.org/drawingml/2006/table">
            <a:tbl>
              <a:tblPr/>
              <a:tblGrid>
                <a:gridCol w="2161309"/>
                <a:gridCol w="1496291"/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04800" y="3429000"/>
            <a:ext cx="50292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dirty="0" smtClean="0">
                <a:solidFill>
                  <a:srgbClr val="0070C0"/>
                </a:solidFill>
                <a:latin typeface="+mj-lt"/>
                <a:cs typeface="Arial" charset="0"/>
              </a:rPr>
              <a:t>Example: </a:t>
            </a:r>
            <a:r>
              <a:rPr lang="en-US" sz="2400" b="1" dirty="0">
                <a:latin typeface="+mj-lt"/>
                <a:cs typeface="Arial" charset="0"/>
              </a:rPr>
              <a:t>P</a:t>
            </a:r>
            <a:r>
              <a:rPr lang="en-US" sz="2400" b="1" dirty="0" smtClean="0">
                <a:latin typeface="+mj-lt"/>
                <a:cs typeface="Arial" charset="0"/>
              </a:rPr>
              <a:t>erform </a:t>
            </a:r>
            <a:r>
              <a:rPr lang="en-US" sz="2400" b="1" i="1" dirty="0" smtClean="0">
                <a:latin typeface="+mj-lt"/>
                <a:cs typeface="Arial" charset="0"/>
              </a:rPr>
              <a:t>A</a:t>
            </a:r>
            <a:r>
              <a:rPr lang="en-US" sz="2400" b="1" dirty="0" smtClean="0">
                <a:latin typeface="+mj-lt"/>
                <a:cs typeface="Arial" charset="0"/>
              </a:rPr>
              <a:t> + </a:t>
            </a:r>
            <a:r>
              <a:rPr lang="en-US" sz="2400" b="1" i="1" dirty="0" smtClean="0">
                <a:latin typeface="+mj-lt"/>
                <a:cs typeface="Arial" charset="0"/>
              </a:rPr>
              <a:t>B</a:t>
            </a:r>
            <a:endParaRPr lang="en-US" sz="2400" i="1" dirty="0" smtClean="0">
              <a:latin typeface="+mj-lt"/>
              <a:cs typeface="Arial" charset="0"/>
            </a:endParaRPr>
          </a:p>
          <a:p>
            <a:r>
              <a:rPr lang="en-US" sz="2000" i="1" dirty="0" smtClean="0">
                <a:latin typeface="+mj-lt"/>
                <a:cs typeface="Arial" charset="0"/>
              </a:rPr>
              <a:t>ALUControl</a:t>
            </a:r>
            <a:r>
              <a:rPr lang="en-US" sz="2000" baseline="-25000" dirty="0" smtClean="0">
                <a:latin typeface="+mj-lt"/>
                <a:cs typeface="Arial" charset="0"/>
              </a:rPr>
              <a:t>1:0</a:t>
            </a:r>
            <a:r>
              <a:rPr lang="en-US" sz="2000" dirty="0" smtClean="0">
                <a:latin typeface="+mj-lt"/>
                <a:cs typeface="Arial" charset="0"/>
              </a:rPr>
              <a:t> = 00</a:t>
            </a:r>
          </a:p>
          <a:p>
            <a:r>
              <a:rPr lang="en-US" sz="2000" i="1" dirty="0" smtClean="0">
                <a:cs typeface="Arial" charset="0"/>
              </a:rPr>
              <a:t>ALUControl</a:t>
            </a:r>
            <a:r>
              <a:rPr lang="en-US" sz="2000" baseline="-25000" dirty="0" smtClean="0">
                <a:cs typeface="Arial" charset="0"/>
              </a:rPr>
              <a:t>0</a:t>
            </a:r>
            <a:r>
              <a:rPr lang="en-US" sz="2000" dirty="0" smtClean="0">
                <a:cs typeface="Arial" charset="0"/>
              </a:rPr>
              <a:t> </a:t>
            </a:r>
            <a:r>
              <a:rPr lang="en-US" sz="2000" dirty="0">
                <a:cs typeface="Arial" charset="0"/>
              </a:rPr>
              <a:t>= </a:t>
            </a:r>
            <a:r>
              <a:rPr lang="en-US" sz="2000" dirty="0" smtClean="0">
                <a:cs typeface="Arial" charset="0"/>
              </a:rPr>
              <a:t>0, so:</a:t>
            </a:r>
          </a:p>
          <a:p>
            <a:r>
              <a:rPr lang="en-US" sz="2000" dirty="0" smtClean="0">
                <a:latin typeface="+mj-lt"/>
                <a:cs typeface="Arial" charset="0"/>
              </a:rPr>
              <a:t>    </a:t>
            </a:r>
            <a:r>
              <a:rPr lang="en-US" sz="2000" dirty="0" err="1" smtClean="0">
                <a:latin typeface="+mj-lt"/>
                <a:cs typeface="Arial" charset="0"/>
              </a:rPr>
              <a:t>C</a:t>
            </a:r>
            <a:r>
              <a:rPr lang="en-US" sz="2000" baseline="-25000" dirty="0" err="1" smtClean="0">
                <a:latin typeface="+mj-lt"/>
                <a:cs typeface="Arial" charset="0"/>
              </a:rPr>
              <a:t>in</a:t>
            </a:r>
            <a:r>
              <a:rPr lang="en-US" sz="2000" dirty="0" smtClean="0">
                <a:latin typeface="+mj-lt"/>
                <a:cs typeface="Arial" charset="0"/>
              </a:rPr>
              <a:t> to adder = 0</a:t>
            </a:r>
          </a:p>
          <a:p>
            <a:r>
              <a:rPr lang="en-US" sz="2000" dirty="0" smtClean="0">
                <a:latin typeface="+mj-lt"/>
                <a:cs typeface="Arial" charset="0"/>
              </a:rPr>
              <a:t>    2</a:t>
            </a:r>
            <a:r>
              <a:rPr lang="en-US" sz="2000" baseline="30000" dirty="0" smtClean="0">
                <a:latin typeface="+mj-lt"/>
                <a:cs typeface="Arial" charset="0"/>
              </a:rPr>
              <a:t>nd</a:t>
            </a:r>
            <a:r>
              <a:rPr lang="en-US" sz="2000" dirty="0" smtClean="0">
                <a:latin typeface="+mj-lt"/>
                <a:cs typeface="Arial" charset="0"/>
              </a:rPr>
              <a:t> input to adder is </a:t>
            </a:r>
            <a:r>
              <a:rPr lang="en-US" sz="2000" i="1" dirty="0" smtClean="0">
                <a:latin typeface="+mj-lt"/>
                <a:cs typeface="Arial" charset="0"/>
              </a:rPr>
              <a:t>B</a:t>
            </a:r>
            <a:endParaRPr lang="en-US" sz="2000" dirty="0">
              <a:latin typeface="Times New Roman" pitchFamily="18" charset="0"/>
              <a:cs typeface="Arial" charset="0"/>
            </a:endParaRPr>
          </a:p>
          <a:p>
            <a:r>
              <a:rPr lang="en-US" sz="2000" dirty="0" smtClean="0">
                <a:latin typeface="Times New Roman" pitchFamily="18" charset="0"/>
                <a:cs typeface="Arial" charset="0"/>
              </a:rPr>
              <a:t>Mux selects </a:t>
            </a:r>
            <a:r>
              <a:rPr lang="en-US" sz="2000" i="1" dirty="0" smtClean="0">
                <a:latin typeface="Times New Roman" pitchFamily="18" charset="0"/>
                <a:cs typeface="Arial" charset="0"/>
              </a:rPr>
              <a:t>Sum</a:t>
            </a:r>
            <a:r>
              <a:rPr lang="en-US" sz="2000" dirty="0" smtClean="0">
                <a:latin typeface="Times New Roman" pitchFamily="18" charset="0"/>
                <a:cs typeface="Arial" charset="0"/>
              </a:rPr>
              <a:t> as </a:t>
            </a:r>
            <a:r>
              <a:rPr lang="en-US" sz="2000" i="1" dirty="0" smtClean="0">
                <a:latin typeface="Times New Roman" pitchFamily="18" charset="0"/>
                <a:cs typeface="Arial" charset="0"/>
              </a:rPr>
              <a:t>Result, </a:t>
            </a:r>
            <a:r>
              <a:rPr lang="en-US" sz="2000" dirty="0" smtClean="0">
                <a:latin typeface="Times New Roman" pitchFamily="18" charset="0"/>
                <a:cs typeface="Arial" charset="0"/>
              </a:rPr>
              <a:t>so</a:t>
            </a:r>
          </a:p>
          <a:p>
            <a:r>
              <a:rPr lang="en-US" sz="2000" i="1" dirty="0" smtClean="0">
                <a:latin typeface="Times New Roman" pitchFamily="18" charset="0"/>
                <a:cs typeface="Arial" charset="0"/>
              </a:rPr>
              <a:t>    </a:t>
            </a:r>
            <a:r>
              <a:rPr lang="en-US" sz="2000" b="1" i="1" dirty="0" smtClean="0">
                <a:latin typeface="Times New Roman" pitchFamily="18" charset="0"/>
                <a:cs typeface="Arial" charset="0"/>
              </a:rPr>
              <a:t>Result</a:t>
            </a:r>
            <a:r>
              <a:rPr lang="en-US" sz="2000" b="1" dirty="0" smtClean="0">
                <a:latin typeface="Times New Roman" pitchFamily="18" charset="0"/>
                <a:cs typeface="Arial" charset="0"/>
              </a:rPr>
              <a:t> = </a:t>
            </a:r>
            <a:r>
              <a:rPr lang="en-US" sz="2000" b="1" i="1" dirty="0" smtClean="0">
                <a:latin typeface="Times New Roman" pitchFamily="18" charset="0"/>
                <a:cs typeface="Arial" charset="0"/>
              </a:rPr>
              <a:t>A</a:t>
            </a:r>
            <a:r>
              <a:rPr lang="en-US" sz="2000" b="1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000" b="1" i="1" dirty="0" smtClean="0">
                <a:latin typeface="Times New Roman" pitchFamily="18" charset="0"/>
                <a:cs typeface="Arial" charset="0"/>
              </a:rPr>
              <a:t>B</a:t>
            </a:r>
            <a:endParaRPr lang="en-US" sz="2000" b="1" i="1" dirty="0" smtClean="0"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427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2308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3878698"/>
              </p:ext>
            </p:extLst>
          </p:nvPr>
        </p:nvGraphicFramePr>
        <p:xfrm>
          <a:off x="2108453" y="914400"/>
          <a:ext cx="4673347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9" name="VISIO" r:id="rId6" imgW="2510280" imgH="2660400" progId="Visio.Drawing.6">
                  <p:embed/>
                </p:oleObj>
              </mc:Choice>
              <mc:Fallback>
                <p:oleObj name="VISIO" r:id="rId6" imgW="2510280" imgH="26604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453" y="914400"/>
                        <a:ext cx="4673347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230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1-Bit Adders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32476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38" name="Picture 10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981200"/>
            <a:ext cx="3614036" cy="2451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6755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1226757" name="Group 5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54073284"/>
              </p:ext>
            </p:extLst>
          </p:nvPr>
        </p:nvGraphicFramePr>
        <p:xfrm>
          <a:off x="381000" y="1954530"/>
          <a:ext cx="4708004" cy="2465070"/>
        </p:xfrm>
        <a:graphic>
          <a:graphicData uri="http://schemas.openxmlformats.org/drawingml/2006/table">
            <a:tbl>
              <a:tblPr/>
              <a:tblGrid>
                <a:gridCol w="1126604"/>
                <a:gridCol w="3581400"/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Flag</a:t>
                      </a:r>
                      <a:endParaRPr kumimoji="0" lang="en-US" sz="32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Result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 is 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j-lt"/>
                          <a:cs typeface="Arial" charset="0"/>
                        </a:rPr>
                        <a:t>N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egative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Result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 is 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j-lt"/>
                          <a:cs typeface="Arial" charset="0"/>
                        </a:rPr>
                        <a:t>Z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ero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Adder produces 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j-lt"/>
                          <a:cs typeface="Arial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arry out</a:t>
                      </a:r>
                      <a:endParaRPr kumimoji="0" lang="en-US" sz="2400" b="0" i="1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5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Adder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o</a:t>
                      </a: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j-lt"/>
                          <a:cs typeface="Arial" charset="0"/>
                        </a:rPr>
                        <a:t>V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erflowed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ALU with Status Flags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1633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779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pic>
        <p:nvPicPr>
          <p:cNvPr id="169064" name="Picture 10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ALU with Status Flags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19835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779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pic>
        <p:nvPicPr>
          <p:cNvPr id="169064" name="Picture 10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dirty="0" smtClean="0">
                <a:solidFill>
                  <a:srgbClr val="0070C0"/>
                </a:solidFill>
                <a:latin typeface="+mj-lt"/>
              </a:rPr>
              <a:t>N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egative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943600" y="1045778"/>
            <a:ext cx="3200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N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 smtClean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i="1" dirty="0" smtClean="0">
                <a:latin typeface="+mj-lt"/>
                <a:cs typeface="Arial" charset="0"/>
              </a:rPr>
              <a:t>Result</a:t>
            </a:r>
            <a:r>
              <a:rPr lang="en-US" sz="2400" dirty="0" smtClean="0">
                <a:latin typeface="+mj-lt"/>
                <a:cs typeface="Arial" charset="0"/>
              </a:rPr>
              <a:t> is </a:t>
            </a:r>
            <a:r>
              <a:rPr lang="en-US" sz="2400" b="1" dirty="0" smtClean="0">
                <a:latin typeface="+mj-lt"/>
                <a:cs typeface="Arial" charset="0"/>
              </a:rPr>
              <a:t>negative</a:t>
            </a:r>
            <a:endParaRPr lang="en-US" sz="2400" dirty="0">
              <a:latin typeface="+mj-lt"/>
              <a:cs typeface="Arial" charset="0"/>
            </a:endParaRPr>
          </a:p>
          <a:p>
            <a:pPr>
              <a:spcBef>
                <a:spcPct val="20000"/>
              </a:spcBef>
            </a:pPr>
            <a:r>
              <a:rPr lang="en-US" sz="2400" b="1" dirty="0" smtClean="0">
                <a:latin typeface="+mj-lt"/>
                <a:cs typeface="Arial" charset="0"/>
              </a:rPr>
              <a:t>So,</a:t>
            </a:r>
            <a:r>
              <a:rPr lang="en-US" sz="2400" dirty="0" smtClean="0">
                <a:latin typeface="+mj-lt"/>
                <a:cs typeface="Arial" charset="0"/>
              </a:rPr>
              <a:t> </a:t>
            </a:r>
            <a:r>
              <a:rPr lang="en-US" sz="2400" i="1" dirty="0" smtClean="0">
                <a:latin typeface="+mj-lt"/>
                <a:cs typeface="Arial" charset="0"/>
              </a:rPr>
              <a:t>N</a:t>
            </a:r>
            <a:r>
              <a:rPr lang="en-US" sz="2400" dirty="0" smtClean="0">
                <a:latin typeface="+mj-lt"/>
                <a:cs typeface="Arial" charset="0"/>
              </a:rPr>
              <a:t> is connected to most significant bit of </a:t>
            </a:r>
            <a:r>
              <a:rPr lang="en-US" sz="2400" i="1" dirty="0" smtClean="0">
                <a:latin typeface="+mj-lt"/>
                <a:cs typeface="Arial" charset="0"/>
              </a:rPr>
              <a:t>Result</a:t>
            </a:r>
            <a:endParaRPr lang="en-US" sz="2400" b="1" i="1" dirty="0" smtClean="0"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3757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779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pic>
        <p:nvPicPr>
          <p:cNvPr id="169064" name="Picture 10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dirty="0" smtClean="0">
                <a:solidFill>
                  <a:srgbClr val="0070C0"/>
                </a:solidFill>
                <a:latin typeface="+mj-lt"/>
              </a:rPr>
              <a:t>Z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ero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943600" y="1045778"/>
            <a:ext cx="3200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Z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 smtClean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b="1" dirty="0" smtClean="0">
                <a:latin typeface="+mj-lt"/>
                <a:cs typeface="Arial" charset="0"/>
              </a:rPr>
              <a:t>all</a:t>
            </a:r>
            <a:r>
              <a:rPr lang="en-US" sz="2400" dirty="0" smtClean="0">
                <a:latin typeface="+mj-lt"/>
                <a:cs typeface="Arial" charset="0"/>
              </a:rPr>
              <a:t> of the bits of </a:t>
            </a:r>
            <a:r>
              <a:rPr lang="en-US" sz="2400" i="1" dirty="0" smtClean="0">
                <a:latin typeface="+mj-lt"/>
                <a:cs typeface="Arial" charset="0"/>
              </a:rPr>
              <a:t>Result</a:t>
            </a:r>
            <a:r>
              <a:rPr lang="en-US" sz="2400" dirty="0" smtClean="0">
                <a:latin typeface="+mj-lt"/>
                <a:cs typeface="Arial" charset="0"/>
              </a:rPr>
              <a:t> are 0</a:t>
            </a:r>
          </a:p>
        </p:txBody>
      </p:sp>
    </p:spTree>
    <p:extLst>
      <p:ext uri="{BB962C8B-B14F-4D97-AF65-F5344CB8AC3E}">
        <p14:creationId xmlns:p14="http://schemas.microsoft.com/office/powerpoint/2010/main" val="1635749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779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pic>
        <p:nvPicPr>
          <p:cNvPr id="169064" name="Picture 10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dirty="0" smtClean="0">
                <a:solidFill>
                  <a:srgbClr val="0070C0"/>
                </a:solidFill>
                <a:latin typeface="+mj-lt"/>
              </a:rPr>
              <a:t>C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arry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943600" y="1045778"/>
            <a:ext cx="3200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 smtClean="0">
                <a:solidFill>
                  <a:srgbClr val="0070C0"/>
                </a:solidFill>
                <a:latin typeface="+mj-lt"/>
                <a:cs typeface="Arial" charset="0"/>
              </a:rPr>
              <a:t>C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 smtClean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i="1" dirty="0" err="1" smtClean="0">
                <a:latin typeface="+mj-lt"/>
                <a:cs typeface="Arial" charset="0"/>
              </a:rPr>
              <a:t>C</a:t>
            </a:r>
            <a:r>
              <a:rPr lang="en-US" sz="2400" i="1" baseline="-25000" dirty="0" err="1" smtClean="0">
                <a:latin typeface="+mj-lt"/>
                <a:cs typeface="Arial" charset="0"/>
              </a:rPr>
              <a:t>out</a:t>
            </a:r>
            <a:r>
              <a:rPr lang="en-US" sz="2400" dirty="0" smtClean="0">
                <a:latin typeface="+mj-lt"/>
                <a:cs typeface="Arial" charset="0"/>
              </a:rPr>
              <a:t> of Adder is 1</a:t>
            </a:r>
          </a:p>
          <a:p>
            <a:pPr>
              <a:spcBef>
                <a:spcPct val="20000"/>
              </a:spcBef>
            </a:pPr>
            <a:r>
              <a:rPr lang="en-US" sz="2400" dirty="0" smtClean="0">
                <a:latin typeface="+mj-lt"/>
                <a:cs typeface="Arial" charset="0"/>
              </a:rPr>
              <a:t>	</a:t>
            </a:r>
            <a:r>
              <a:rPr lang="en-US" sz="2400" b="1" dirty="0" smtClean="0">
                <a:latin typeface="+mj-lt"/>
                <a:cs typeface="Arial" charset="0"/>
              </a:rPr>
              <a:t>AND</a:t>
            </a:r>
          </a:p>
          <a:p>
            <a:pPr>
              <a:spcBef>
                <a:spcPct val="20000"/>
              </a:spcBef>
            </a:pPr>
            <a:r>
              <a:rPr lang="en-US" sz="2400" dirty="0" smtClean="0">
                <a:latin typeface="+mj-lt"/>
                <a:cs typeface="Arial" charset="0"/>
              </a:rPr>
              <a:t>ALU is adding or subtracting (</a:t>
            </a:r>
            <a:r>
              <a:rPr lang="en-US" sz="2400" dirty="0" err="1" smtClean="0">
                <a:latin typeface="+mj-lt"/>
                <a:cs typeface="Arial" charset="0"/>
              </a:rPr>
              <a:t>ALUControl</a:t>
            </a:r>
            <a:r>
              <a:rPr lang="en-US" sz="2400" dirty="0" smtClean="0">
                <a:latin typeface="+mj-lt"/>
                <a:cs typeface="Arial" charset="0"/>
              </a:rPr>
              <a:t> is 00 or 01)</a:t>
            </a:r>
          </a:p>
        </p:txBody>
      </p:sp>
    </p:spTree>
    <p:extLst>
      <p:ext uri="{BB962C8B-B14F-4D97-AF65-F5344CB8AC3E}">
        <p14:creationId xmlns:p14="http://schemas.microsoft.com/office/powerpoint/2010/main" val="1188743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779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pic>
        <p:nvPicPr>
          <p:cNvPr id="169064" name="Picture 10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o</a:t>
            </a:r>
            <a:r>
              <a:rPr lang="en-US" sz="4400" dirty="0" err="1" smtClean="0">
                <a:solidFill>
                  <a:srgbClr val="0070C0"/>
                </a:solidFill>
                <a:latin typeface="+mj-lt"/>
              </a:rPr>
              <a:t>V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erflow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943600" y="1045778"/>
            <a:ext cx="3200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V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 smtClean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T</a:t>
            </a:r>
            <a:r>
              <a:rPr lang="en-US" sz="2400" dirty="0" smtClean="0">
                <a:latin typeface="+mj-lt"/>
                <a:cs typeface="Arial" charset="0"/>
              </a:rPr>
              <a:t>he addition of 2 </a:t>
            </a:r>
            <a:r>
              <a:rPr lang="en-US" sz="2400" b="1" dirty="0" smtClean="0">
                <a:latin typeface="+mj-lt"/>
                <a:cs typeface="Arial" charset="0"/>
              </a:rPr>
              <a:t>same-signed numbers </a:t>
            </a:r>
            <a:r>
              <a:rPr lang="en-US" sz="2400" dirty="0" smtClean="0">
                <a:latin typeface="+mj-lt"/>
                <a:cs typeface="Arial" charset="0"/>
              </a:rPr>
              <a:t>produces a result with the </a:t>
            </a:r>
            <a:r>
              <a:rPr lang="en-US" sz="2400" b="1" dirty="0" smtClean="0">
                <a:latin typeface="+mj-lt"/>
                <a:cs typeface="Arial" charset="0"/>
              </a:rPr>
              <a:t>opposite sign</a:t>
            </a:r>
          </a:p>
          <a:p>
            <a:pPr>
              <a:spcBef>
                <a:spcPct val="20000"/>
              </a:spcBef>
            </a:pPr>
            <a:endParaRPr lang="en-US" sz="2400" b="1" dirty="0" smtClean="0"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167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28600" y="954624"/>
            <a:ext cx="3352800" cy="4836576"/>
            <a:chOff x="457200" y="914400"/>
            <a:chExt cx="3352800" cy="4836576"/>
          </a:xfrm>
        </p:grpSpPr>
        <p:pic>
          <p:nvPicPr>
            <p:cNvPr id="169064" name="Picture 104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7788"/>
            <a:stretch/>
          </p:blipFill>
          <p:spPr bwMode="auto">
            <a:xfrm>
              <a:off x="457200" y="914400"/>
              <a:ext cx="2819400" cy="483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19400" y="2971800"/>
              <a:ext cx="990600" cy="27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514600" y="4038601"/>
              <a:ext cx="990600" cy="167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7779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o</a:t>
            </a:r>
            <a:r>
              <a:rPr lang="en-US" sz="4400" dirty="0" err="1" smtClean="0">
                <a:solidFill>
                  <a:srgbClr val="0070C0"/>
                </a:solidFill>
                <a:latin typeface="+mj-lt"/>
              </a:rPr>
              <a:t>V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erflow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00400" y="1121979"/>
            <a:ext cx="5867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V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 smtClean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dirty="0" smtClean="0">
                <a:latin typeface="+mj-lt"/>
                <a:cs typeface="Arial" charset="0"/>
              </a:rPr>
              <a:t>ALU is performing addition or subtraction</a:t>
            </a:r>
          </a:p>
          <a:p>
            <a:pPr>
              <a:spcBef>
                <a:spcPct val="20000"/>
              </a:spcBef>
            </a:pPr>
            <a:r>
              <a:rPr lang="en-US" sz="2400" dirty="0" smtClean="0">
                <a:latin typeface="+mj-lt"/>
                <a:cs typeface="Arial" charset="0"/>
              </a:rPr>
              <a:t>(</a:t>
            </a:r>
            <a:r>
              <a:rPr lang="en-US" sz="2400" i="1" dirty="0" smtClean="0">
                <a:latin typeface="+mj-lt"/>
                <a:cs typeface="Arial" charset="0"/>
              </a:rPr>
              <a:t>ALUControl</a:t>
            </a:r>
            <a:r>
              <a:rPr lang="en-US" sz="2400" baseline="-25000" dirty="0" smtClean="0">
                <a:latin typeface="+mj-lt"/>
                <a:cs typeface="Arial" charset="0"/>
              </a:rPr>
              <a:t>1</a:t>
            </a:r>
            <a:r>
              <a:rPr lang="en-US" sz="2400" dirty="0" smtClean="0">
                <a:latin typeface="+mj-lt"/>
                <a:cs typeface="Arial" charset="0"/>
              </a:rPr>
              <a:t> = 0)</a:t>
            </a:r>
          </a:p>
        </p:txBody>
      </p:sp>
      <p:sp>
        <p:nvSpPr>
          <p:cNvPr id="4" name="Oval 3"/>
          <p:cNvSpPr/>
          <p:nvPr/>
        </p:nvSpPr>
        <p:spPr>
          <a:xfrm>
            <a:off x="1981200" y="1940976"/>
            <a:ext cx="1066800" cy="10308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38400" y="4018644"/>
            <a:ext cx="2286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6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28600" y="954624"/>
            <a:ext cx="3352800" cy="4836576"/>
            <a:chOff x="457200" y="914400"/>
            <a:chExt cx="3352800" cy="4836576"/>
          </a:xfrm>
        </p:grpSpPr>
        <p:pic>
          <p:nvPicPr>
            <p:cNvPr id="169064" name="Picture 104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7788"/>
            <a:stretch/>
          </p:blipFill>
          <p:spPr bwMode="auto">
            <a:xfrm>
              <a:off x="457200" y="914400"/>
              <a:ext cx="2819400" cy="483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19400" y="2971800"/>
              <a:ext cx="990600" cy="27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514600" y="4038601"/>
              <a:ext cx="990600" cy="167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7779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o</a:t>
            </a:r>
            <a:r>
              <a:rPr lang="en-US" sz="4400" dirty="0" err="1" smtClean="0">
                <a:solidFill>
                  <a:srgbClr val="0070C0"/>
                </a:solidFill>
                <a:latin typeface="+mj-lt"/>
              </a:rPr>
              <a:t>V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erflow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00400" y="1121979"/>
            <a:ext cx="5867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V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 smtClean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dirty="0" smtClean="0">
                <a:latin typeface="+mj-lt"/>
                <a:cs typeface="Arial" charset="0"/>
              </a:rPr>
              <a:t>ALU is performing addition or subtraction</a:t>
            </a:r>
          </a:p>
          <a:p>
            <a:pPr>
              <a:spcBef>
                <a:spcPct val="20000"/>
              </a:spcBef>
            </a:pPr>
            <a:r>
              <a:rPr lang="en-US" sz="2400" dirty="0" smtClean="0">
                <a:latin typeface="+mj-lt"/>
                <a:cs typeface="Arial" charset="0"/>
              </a:rPr>
              <a:t>(</a:t>
            </a:r>
            <a:r>
              <a:rPr lang="en-US" sz="2400" i="1" dirty="0" smtClean="0">
                <a:latin typeface="+mj-lt"/>
                <a:cs typeface="Arial" charset="0"/>
              </a:rPr>
              <a:t>ALUControl</a:t>
            </a:r>
            <a:r>
              <a:rPr lang="en-US" sz="2400" baseline="-25000" dirty="0" smtClean="0">
                <a:latin typeface="+mj-lt"/>
                <a:cs typeface="Arial" charset="0"/>
              </a:rPr>
              <a:t>1</a:t>
            </a:r>
            <a:r>
              <a:rPr lang="en-US" sz="2400" dirty="0" smtClean="0">
                <a:latin typeface="+mj-lt"/>
                <a:cs typeface="Arial" charset="0"/>
              </a:rPr>
              <a:t> = 0)</a:t>
            </a:r>
          </a:p>
          <a:p>
            <a:pPr>
              <a:spcBef>
                <a:spcPct val="20000"/>
              </a:spcBef>
            </a:pPr>
            <a:r>
              <a:rPr lang="en-US" sz="2400" b="1" dirty="0" smtClean="0">
                <a:latin typeface="+mj-lt"/>
                <a:cs typeface="Arial" charset="0"/>
              </a:rPr>
              <a:t>AND</a:t>
            </a:r>
          </a:p>
          <a:p>
            <a:pPr>
              <a:spcBef>
                <a:spcPct val="20000"/>
              </a:spcBef>
            </a:pPr>
            <a:r>
              <a:rPr lang="en-US" sz="2400" dirty="0" smtClean="0">
                <a:latin typeface="+mj-lt"/>
                <a:cs typeface="Arial" charset="0"/>
              </a:rPr>
              <a:t>A and Sum have opposite signs</a:t>
            </a:r>
          </a:p>
        </p:txBody>
      </p:sp>
      <p:sp>
        <p:nvSpPr>
          <p:cNvPr id="9" name="Oval 8"/>
          <p:cNvSpPr/>
          <p:nvPr/>
        </p:nvSpPr>
        <p:spPr>
          <a:xfrm>
            <a:off x="1143000" y="2017176"/>
            <a:ext cx="1066800" cy="10308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38400" y="4018644"/>
            <a:ext cx="2286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169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28600" y="954624"/>
            <a:ext cx="3352800" cy="4836576"/>
            <a:chOff x="457200" y="914400"/>
            <a:chExt cx="3352800" cy="4836576"/>
          </a:xfrm>
        </p:grpSpPr>
        <p:pic>
          <p:nvPicPr>
            <p:cNvPr id="169064" name="Picture 104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7788"/>
            <a:stretch/>
          </p:blipFill>
          <p:spPr bwMode="auto">
            <a:xfrm>
              <a:off x="457200" y="914400"/>
              <a:ext cx="2819400" cy="483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19400" y="2971800"/>
              <a:ext cx="990600" cy="27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514600" y="4038601"/>
              <a:ext cx="990600" cy="167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7779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o</a:t>
            </a:r>
            <a:r>
              <a:rPr lang="en-US" sz="4400" dirty="0" err="1" smtClean="0">
                <a:solidFill>
                  <a:srgbClr val="0070C0"/>
                </a:solidFill>
                <a:latin typeface="+mj-lt"/>
              </a:rPr>
              <a:t>V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erflow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00400" y="1121979"/>
            <a:ext cx="5867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V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 smtClean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dirty="0" smtClean="0">
                <a:latin typeface="+mj-lt"/>
                <a:cs typeface="Arial" charset="0"/>
              </a:rPr>
              <a:t>ALU is performing addition or subtraction</a:t>
            </a:r>
          </a:p>
          <a:p>
            <a:pPr>
              <a:spcBef>
                <a:spcPct val="20000"/>
              </a:spcBef>
            </a:pPr>
            <a:r>
              <a:rPr lang="en-US" sz="2400" dirty="0" smtClean="0">
                <a:latin typeface="+mj-lt"/>
                <a:cs typeface="Arial" charset="0"/>
              </a:rPr>
              <a:t>(</a:t>
            </a:r>
            <a:r>
              <a:rPr lang="en-US" sz="2400" i="1" dirty="0" smtClean="0">
                <a:latin typeface="+mj-lt"/>
                <a:cs typeface="Arial" charset="0"/>
              </a:rPr>
              <a:t>ALUControl</a:t>
            </a:r>
            <a:r>
              <a:rPr lang="en-US" sz="2400" baseline="-25000" dirty="0" smtClean="0">
                <a:latin typeface="+mj-lt"/>
                <a:cs typeface="Arial" charset="0"/>
              </a:rPr>
              <a:t>1</a:t>
            </a:r>
            <a:r>
              <a:rPr lang="en-US" sz="2400" dirty="0" smtClean="0">
                <a:latin typeface="+mj-lt"/>
                <a:cs typeface="Arial" charset="0"/>
              </a:rPr>
              <a:t> = 0)</a:t>
            </a:r>
          </a:p>
          <a:p>
            <a:pPr>
              <a:spcBef>
                <a:spcPct val="20000"/>
              </a:spcBef>
            </a:pPr>
            <a:r>
              <a:rPr lang="en-US" sz="2400" b="1" dirty="0" smtClean="0">
                <a:latin typeface="+mj-lt"/>
                <a:cs typeface="Arial" charset="0"/>
              </a:rPr>
              <a:t>AND</a:t>
            </a:r>
          </a:p>
          <a:p>
            <a:pPr>
              <a:spcBef>
                <a:spcPct val="20000"/>
              </a:spcBef>
            </a:pPr>
            <a:r>
              <a:rPr lang="en-US" sz="2400" dirty="0" smtClean="0">
                <a:latin typeface="+mj-lt"/>
                <a:cs typeface="Arial" charset="0"/>
              </a:rPr>
              <a:t>A and Sum have opposite signs</a:t>
            </a:r>
          </a:p>
          <a:p>
            <a:pPr>
              <a:spcBef>
                <a:spcPct val="20000"/>
              </a:spcBef>
            </a:pPr>
            <a:r>
              <a:rPr lang="en-US" sz="2400" b="1" dirty="0" smtClean="0">
                <a:latin typeface="+mj-lt"/>
                <a:cs typeface="Arial" charset="0"/>
              </a:rPr>
              <a:t>AND</a:t>
            </a:r>
          </a:p>
          <a:p>
            <a:pPr>
              <a:spcBef>
                <a:spcPct val="20000"/>
              </a:spcBef>
            </a:pPr>
            <a:r>
              <a:rPr lang="en-US" sz="2400" dirty="0" smtClean="0">
                <a:latin typeface="+mj-lt"/>
                <a:cs typeface="Arial" charset="0"/>
              </a:rPr>
              <a:t>A and B have same signs upon addition </a:t>
            </a:r>
            <a:r>
              <a:rPr lang="en-US" sz="2400" b="1" dirty="0" smtClean="0">
                <a:latin typeface="+mj-lt"/>
                <a:cs typeface="Arial" charset="0"/>
              </a:rPr>
              <a:t>OR</a:t>
            </a:r>
          </a:p>
          <a:p>
            <a:pPr>
              <a:spcBef>
                <a:spcPct val="20000"/>
              </a:spcBef>
            </a:pPr>
            <a:r>
              <a:rPr lang="en-US" sz="2400" dirty="0" smtClean="0">
                <a:latin typeface="+mj-lt"/>
                <a:cs typeface="Arial" charset="0"/>
              </a:rPr>
              <a:t>A and B have different signs upon subtraction</a:t>
            </a:r>
          </a:p>
          <a:p>
            <a:pPr>
              <a:spcBef>
                <a:spcPct val="20000"/>
              </a:spcBef>
            </a:pPr>
            <a:endParaRPr lang="en-US" sz="2400" dirty="0" smtClean="0">
              <a:latin typeface="+mj-lt"/>
              <a:cs typeface="Arial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685800" y="2017176"/>
            <a:ext cx="1066800" cy="10308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38400" y="4018644"/>
            <a:ext cx="2286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169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28600" y="954624"/>
            <a:ext cx="3352800" cy="4836576"/>
            <a:chOff x="457200" y="914400"/>
            <a:chExt cx="3352800" cy="4836576"/>
          </a:xfrm>
        </p:grpSpPr>
        <p:pic>
          <p:nvPicPr>
            <p:cNvPr id="169064" name="Picture 104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7788"/>
            <a:stretch/>
          </p:blipFill>
          <p:spPr bwMode="auto">
            <a:xfrm>
              <a:off x="457200" y="914400"/>
              <a:ext cx="2819400" cy="483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19400" y="2971800"/>
              <a:ext cx="990600" cy="27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514600" y="4038601"/>
              <a:ext cx="990600" cy="167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7779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o</a:t>
            </a:r>
            <a:r>
              <a:rPr lang="en-US" sz="4400" dirty="0" err="1" smtClean="0">
                <a:solidFill>
                  <a:srgbClr val="0070C0"/>
                </a:solidFill>
                <a:latin typeface="+mj-lt"/>
              </a:rPr>
              <a:t>V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erflow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00400" y="1121979"/>
            <a:ext cx="5867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V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 smtClean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dirty="0" smtClean="0">
                <a:latin typeface="+mj-lt"/>
                <a:cs typeface="Arial" charset="0"/>
              </a:rPr>
              <a:t>ALU is performing addition or subtraction</a:t>
            </a:r>
          </a:p>
          <a:p>
            <a:pPr>
              <a:spcBef>
                <a:spcPct val="20000"/>
              </a:spcBef>
            </a:pPr>
            <a:r>
              <a:rPr lang="en-US" sz="2400" dirty="0" smtClean="0">
                <a:latin typeface="+mj-lt"/>
                <a:cs typeface="Arial" charset="0"/>
              </a:rPr>
              <a:t>(</a:t>
            </a:r>
            <a:r>
              <a:rPr lang="en-US" sz="2400" i="1" dirty="0" smtClean="0">
                <a:latin typeface="+mj-lt"/>
                <a:cs typeface="Arial" charset="0"/>
              </a:rPr>
              <a:t>ALUControl</a:t>
            </a:r>
            <a:r>
              <a:rPr lang="en-US" sz="2400" baseline="-25000" dirty="0" smtClean="0">
                <a:latin typeface="+mj-lt"/>
                <a:cs typeface="Arial" charset="0"/>
              </a:rPr>
              <a:t>1</a:t>
            </a:r>
            <a:r>
              <a:rPr lang="en-US" sz="2400" dirty="0" smtClean="0">
                <a:latin typeface="+mj-lt"/>
                <a:cs typeface="Arial" charset="0"/>
              </a:rPr>
              <a:t> = 0)</a:t>
            </a:r>
          </a:p>
          <a:p>
            <a:pPr>
              <a:spcBef>
                <a:spcPct val="20000"/>
              </a:spcBef>
            </a:pPr>
            <a:r>
              <a:rPr lang="en-US" sz="2400" b="1" dirty="0" smtClean="0">
                <a:latin typeface="+mj-lt"/>
                <a:cs typeface="Arial" charset="0"/>
              </a:rPr>
              <a:t>AND</a:t>
            </a:r>
          </a:p>
          <a:p>
            <a:pPr>
              <a:spcBef>
                <a:spcPct val="20000"/>
              </a:spcBef>
            </a:pPr>
            <a:r>
              <a:rPr lang="en-US" sz="2400" dirty="0" smtClean="0">
                <a:latin typeface="+mj-lt"/>
                <a:cs typeface="Arial" charset="0"/>
              </a:rPr>
              <a:t>A and Sum have opposite signs</a:t>
            </a:r>
          </a:p>
          <a:p>
            <a:pPr>
              <a:spcBef>
                <a:spcPct val="20000"/>
              </a:spcBef>
            </a:pPr>
            <a:r>
              <a:rPr lang="en-US" sz="2400" b="1" dirty="0" smtClean="0">
                <a:latin typeface="+mj-lt"/>
                <a:cs typeface="Arial" charset="0"/>
              </a:rPr>
              <a:t>AND</a:t>
            </a:r>
          </a:p>
          <a:p>
            <a:pPr>
              <a:spcBef>
                <a:spcPct val="20000"/>
              </a:spcBef>
            </a:pPr>
            <a:r>
              <a:rPr lang="en-US" sz="2400" dirty="0" smtClean="0">
                <a:latin typeface="+mj-lt"/>
                <a:cs typeface="Arial" charset="0"/>
              </a:rPr>
              <a:t>A and B have same signs upon addition (</a:t>
            </a:r>
            <a:r>
              <a:rPr lang="en-US" sz="2400" i="1" dirty="0" smtClean="0">
                <a:latin typeface="+mj-lt"/>
                <a:cs typeface="Arial" charset="0"/>
              </a:rPr>
              <a:t>ALUControl</a:t>
            </a:r>
            <a:r>
              <a:rPr lang="en-US" sz="2400" baseline="-25000" dirty="0" smtClean="0">
                <a:latin typeface="+mj-lt"/>
                <a:cs typeface="Arial" charset="0"/>
              </a:rPr>
              <a:t>0</a:t>
            </a:r>
            <a:r>
              <a:rPr lang="en-US" sz="2400" dirty="0" smtClean="0">
                <a:latin typeface="+mj-lt"/>
                <a:cs typeface="Arial" charset="0"/>
              </a:rPr>
              <a:t> = 0)                                           </a:t>
            </a:r>
            <a:r>
              <a:rPr lang="en-US" sz="2400" b="1" dirty="0" smtClean="0">
                <a:cs typeface="Arial" charset="0"/>
              </a:rPr>
              <a:t>OR </a:t>
            </a:r>
            <a:endParaRPr lang="en-US" sz="2400" dirty="0" smtClean="0">
              <a:latin typeface="+mj-lt"/>
              <a:cs typeface="Arial" charset="0"/>
            </a:endParaRPr>
          </a:p>
          <a:p>
            <a:pPr>
              <a:spcBef>
                <a:spcPct val="20000"/>
              </a:spcBef>
            </a:pPr>
            <a:r>
              <a:rPr lang="en-US" sz="2400" dirty="0" smtClean="0">
                <a:latin typeface="+mj-lt"/>
                <a:cs typeface="Arial" charset="0"/>
              </a:rPr>
              <a:t>A and B have different signs upon subtraction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cs typeface="Arial" charset="0"/>
              </a:rPr>
              <a:t>(</a:t>
            </a:r>
            <a:r>
              <a:rPr lang="en-US" sz="2400" i="1" dirty="0">
                <a:cs typeface="Arial" charset="0"/>
              </a:rPr>
              <a:t>ALUControl</a:t>
            </a:r>
            <a:r>
              <a:rPr lang="en-US" sz="2400" baseline="-25000" dirty="0">
                <a:cs typeface="Arial" charset="0"/>
              </a:rPr>
              <a:t>0</a:t>
            </a:r>
            <a:r>
              <a:rPr lang="en-US" sz="2400" dirty="0">
                <a:cs typeface="Arial" charset="0"/>
              </a:rPr>
              <a:t> = </a:t>
            </a:r>
            <a:r>
              <a:rPr lang="en-US" sz="2400" dirty="0" smtClean="0">
                <a:cs typeface="Arial" charset="0"/>
              </a:rPr>
              <a:t>1)</a:t>
            </a:r>
            <a:endParaRPr lang="en-US" sz="2400" dirty="0" smtClean="0">
              <a:latin typeface="+mj-lt"/>
              <a:cs typeface="Arial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685800" y="2017176"/>
            <a:ext cx="1066800" cy="10308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38400" y="4018644"/>
            <a:ext cx="2286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57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8532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78944459"/>
              </p:ext>
            </p:extLst>
          </p:nvPr>
        </p:nvGraphicFramePr>
        <p:xfrm>
          <a:off x="5867400" y="3886200"/>
          <a:ext cx="2743200" cy="200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74" name="VISIO" r:id="rId7" imgW="1050120" imgH="802080" progId="Visio.Drawing.6">
                  <p:embed/>
                </p:oleObj>
              </mc:Choice>
              <mc:Fallback>
                <p:oleObj name="VISIO" r:id="rId7" imgW="1050120" imgH="802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3886200"/>
                        <a:ext cx="2743200" cy="200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853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18534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72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+mj-lt"/>
                <a:cs typeface="Arial" charset="0"/>
              </a:rPr>
              <a:t>Types of </a:t>
            </a:r>
            <a:r>
              <a:rPr lang="en-US" sz="3200" dirty="0">
                <a:latin typeface="+mj-lt"/>
                <a:cs typeface="Arial" charset="0"/>
              </a:rPr>
              <a:t>carry propagate adders (CPAs</a:t>
            </a:r>
            <a:r>
              <a:rPr lang="en-US" sz="3200" dirty="0" smtClean="0">
                <a:latin typeface="+mj-lt"/>
                <a:cs typeface="Arial" charset="0"/>
              </a:rPr>
              <a:t>):</a:t>
            </a:r>
            <a:endParaRPr lang="en-US" sz="3200" dirty="0">
              <a:latin typeface="+mj-lt"/>
              <a:cs typeface="Arial" charset="0"/>
            </a:endParaRPr>
          </a:p>
          <a:p>
            <a:pPr marL="742950" lvl="1" indent="-285750"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Ripple-carry 	</a:t>
            </a:r>
            <a:r>
              <a:rPr lang="en-US" sz="2600" dirty="0" smtClean="0">
                <a:latin typeface="+mj-lt"/>
                <a:cs typeface="Arial" charset="0"/>
              </a:rPr>
              <a:t>	(</a:t>
            </a:r>
            <a:r>
              <a:rPr lang="en-US" sz="2600" dirty="0">
                <a:latin typeface="+mj-lt"/>
                <a:cs typeface="Arial" charset="0"/>
              </a:rPr>
              <a:t>slow)</a:t>
            </a:r>
          </a:p>
          <a:p>
            <a:pPr marL="742950" lvl="1" indent="-285750"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Carry-</a:t>
            </a:r>
            <a:r>
              <a:rPr lang="en-US" sz="2600" dirty="0" err="1">
                <a:latin typeface="+mj-lt"/>
                <a:cs typeface="Arial" charset="0"/>
              </a:rPr>
              <a:t>lookahead</a:t>
            </a:r>
            <a:r>
              <a:rPr lang="en-US" sz="2600" dirty="0">
                <a:latin typeface="+mj-lt"/>
                <a:cs typeface="Arial" charset="0"/>
              </a:rPr>
              <a:t> 	(fast)</a:t>
            </a:r>
          </a:p>
          <a:p>
            <a:pPr marL="742950" lvl="1" indent="-285750"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Prefix 		</a:t>
            </a:r>
            <a:r>
              <a:rPr lang="en-US" sz="2600" dirty="0" smtClean="0">
                <a:latin typeface="+mj-lt"/>
                <a:cs typeface="Arial" charset="0"/>
              </a:rPr>
              <a:t>	(</a:t>
            </a:r>
            <a:r>
              <a:rPr lang="en-US" sz="2600" dirty="0">
                <a:latin typeface="+mj-lt"/>
                <a:cs typeface="Arial" charset="0"/>
              </a:rPr>
              <a:t>faster)</a:t>
            </a:r>
          </a:p>
          <a:p>
            <a:pPr marL="342900" indent="-342900"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Carry-</a:t>
            </a:r>
            <a:r>
              <a:rPr lang="en-US" sz="2600" dirty="0" err="1">
                <a:latin typeface="+mj-lt"/>
                <a:cs typeface="Arial" charset="0"/>
              </a:rPr>
              <a:t>lookahead</a:t>
            </a:r>
            <a:r>
              <a:rPr lang="en-US" sz="2600" dirty="0">
                <a:latin typeface="+mj-lt"/>
                <a:cs typeface="Arial" charset="0"/>
              </a:rPr>
              <a:t> and prefix adders </a:t>
            </a:r>
            <a:r>
              <a:rPr lang="en-US" sz="2600" dirty="0" smtClean="0">
                <a:latin typeface="+mj-lt"/>
                <a:cs typeface="Arial" charset="0"/>
              </a:rPr>
              <a:t>faster </a:t>
            </a:r>
            <a:r>
              <a:rPr lang="en-US" sz="2600" dirty="0">
                <a:latin typeface="+mj-lt"/>
                <a:cs typeface="Arial" charset="0"/>
              </a:rPr>
              <a:t>for large adders but require more </a:t>
            </a:r>
            <a:r>
              <a:rPr lang="en-US" sz="2600" dirty="0" smtClean="0">
                <a:latin typeface="+mj-lt"/>
                <a:cs typeface="Arial" charset="0"/>
              </a:rPr>
              <a:t>hardware</a:t>
            </a:r>
            <a:r>
              <a:rPr lang="en-US" sz="2600" dirty="0">
                <a:latin typeface="+mj-lt"/>
                <a:cs typeface="Arial" charset="0"/>
              </a:rPr>
              <a:t> </a:t>
            </a:r>
            <a:r>
              <a:rPr lang="en-US" sz="2600" dirty="0" smtClean="0">
                <a:latin typeface="+mj-lt"/>
                <a:cs typeface="Arial" charset="0"/>
              </a:rPr>
              <a:t>             </a:t>
            </a:r>
          </a:p>
          <a:p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	</a:t>
            </a:r>
            <a:r>
              <a:rPr lang="en-US" sz="2600" b="1" dirty="0" smtClean="0">
                <a:solidFill>
                  <a:srgbClr val="0070C0"/>
                </a:solidFill>
                <a:latin typeface="+mj-lt"/>
                <a:cs typeface="Arial" charset="0"/>
              </a:rPr>
              <a:t>					          Symbol</a:t>
            </a:r>
            <a:endParaRPr lang="en-US" sz="2600" b="1" dirty="0">
              <a:solidFill>
                <a:srgbClr val="0070C0"/>
              </a:solidFill>
              <a:latin typeface="+mj-lt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Multibit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Adders (CPAs)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5722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779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pic>
        <p:nvPicPr>
          <p:cNvPr id="169064" name="Picture 10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ALU with Status Flags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782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895600" cy="365125"/>
          </a:xfrm>
        </p:spPr>
        <p:txBody>
          <a:bodyPr/>
          <a:lstStyle/>
          <a:p>
            <a:r>
              <a:rPr lang="en-US"/>
              <a:t>Copyright © 2007 Elsevier</a:t>
            </a:r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r>
              <a:rPr lang="en-US"/>
              <a:t>5-&lt;</a:t>
            </a:r>
            <a:fld id="{E7EE011B-AC2D-4460-83BE-C50325B444AD}" type="slidenum">
              <a:rPr lang="en-US"/>
              <a:pPr/>
              <a:t>71</a:t>
            </a:fld>
            <a:r>
              <a:rPr lang="en-US"/>
              <a:t>&gt;</a:t>
            </a:r>
          </a:p>
          <a:p>
            <a:endParaRPr lang="en-GB"/>
          </a:p>
        </p:txBody>
      </p:sp>
      <p:sp>
        <p:nvSpPr>
          <p:cNvPr id="927748" name="Rectangle 4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284285" y="1036637"/>
            <a:ext cx="8783515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b="1" dirty="0"/>
              <a:t>Logical shifter: </a:t>
            </a:r>
            <a:r>
              <a:rPr lang="en-US" sz="2200" dirty="0"/>
              <a:t>shifts value to left or right and fills empty spaces with 0’s</a:t>
            </a: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>
                <a:solidFill>
                  <a:schemeClr val="accent1"/>
                </a:solidFill>
              </a:rPr>
              <a:t>01</a:t>
            </a:r>
            <a:r>
              <a:rPr lang="en-US" sz="1800" dirty="0"/>
              <a:t> &gt;&gt; 2 =</a:t>
            </a:r>
            <a:endParaRPr lang="en-US" sz="1800" dirty="0">
              <a:solidFill>
                <a:srgbClr val="FF3300"/>
              </a:solidFill>
            </a:endParaRP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>
                <a:solidFill>
                  <a:schemeClr val="accent1"/>
                </a:solidFill>
              </a:rPr>
              <a:t>01</a:t>
            </a:r>
            <a:r>
              <a:rPr lang="en-US" sz="1800" dirty="0"/>
              <a:t> &lt;&lt; 2 =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200" b="1" dirty="0"/>
              <a:t>Arithmetic shifter:</a:t>
            </a:r>
            <a:r>
              <a:rPr lang="en-US" sz="2200" dirty="0"/>
              <a:t> same as logical shifter, but on right shift, fills empty spaces with the old most significant bit (</a:t>
            </a:r>
            <a:r>
              <a:rPr lang="en-US" sz="2200" dirty="0" err="1"/>
              <a:t>msb</a:t>
            </a:r>
            <a:r>
              <a:rPr lang="en-US" sz="2200" dirty="0" smtClean="0"/>
              <a:t>)</a:t>
            </a:r>
            <a:endParaRPr lang="en-US" sz="2200" dirty="0"/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>
                <a:solidFill>
                  <a:schemeClr val="accent1"/>
                </a:solidFill>
              </a:rPr>
              <a:t>01</a:t>
            </a:r>
            <a:r>
              <a:rPr lang="en-US" sz="1800" dirty="0"/>
              <a:t> &gt;&gt;&gt; 2 =</a:t>
            </a:r>
            <a:endParaRPr lang="en-US" sz="1800" dirty="0">
              <a:solidFill>
                <a:srgbClr val="FF3300"/>
              </a:solidFill>
            </a:endParaRP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>
                <a:solidFill>
                  <a:schemeClr val="accent1"/>
                </a:solidFill>
              </a:rPr>
              <a:t>01</a:t>
            </a:r>
            <a:r>
              <a:rPr lang="en-US" sz="1800" dirty="0"/>
              <a:t> &lt;&lt;&lt; 2 =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200" b="1" dirty="0"/>
              <a:t>Rotator:</a:t>
            </a:r>
            <a:r>
              <a:rPr lang="en-US" sz="2200" dirty="0"/>
              <a:t> rotates bits in a circle, such that bits shifted off one end are shifted into the other end</a:t>
            </a: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01 ROR 2 =</a:t>
            </a:r>
            <a:endParaRPr lang="en-US" sz="1800" dirty="0">
              <a:solidFill>
                <a:srgbClr val="FF3300"/>
              </a:solidFill>
            </a:endParaRP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01 ROL 2 =</a:t>
            </a:r>
            <a:endParaRPr lang="en-US" sz="1800" dirty="0">
              <a:solidFill>
                <a:srgbClr val="00CC99"/>
              </a:solidFill>
            </a:endParaRPr>
          </a:p>
        </p:txBody>
      </p:sp>
      <p:sp>
        <p:nvSpPr>
          <p:cNvPr id="92774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Shifters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17050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572" name="Rectangle 4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533400" y="1066800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Logical shifter</a:t>
            </a:r>
            <a:r>
              <a:rPr lang="en-US" b="1" dirty="0" smtClean="0"/>
              <a:t>:</a:t>
            </a:r>
            <a:endParaRPr lang="en-US" dirty="0" smtClean="0"/>
          </a:p>
          <a:p>
            <a:pPr lvl="1"/>
            <a:r>
              <a:rPr lang="en-US" sz="2400" dirty="0" smtClean="0"/>
              <a:t>Ex: </a:t>
            </a:r>
            <a:r>
              <a:rPr lang="en-US" sz="2400" dirty="0" smtClean="0">
                <a:solidFill>
                  <a:schemeClr val="accent1"/>
                </a:solidFill>
              </a:rPr>
              <a:t>11</a:t>
            </a:r>
            <a:r>
              <a:rPr lang="en-US" sz="2400" dirty="0" smtClean="0">
                <a:solidFill>
                  <a:srgbClr val="FF3300"/>
                </a:solidFill>
              </a:rPr>
              <a:t>0</a:t>
            </a:r>
            <a:r>
              <a:rPr lang="en-US" sz="2400" dirty="0" smtClean="0">
                <a:solidFill>
                  <a:schemeClr val="accent1"/>
                </a:solidFill>
              </a:rPr>
              <a:t>01</a:t>
            </a:r>
            <a:r>
              <a:rPr lang="en-US" sz="2400" dirty="0" smtClean="0"/>
              <a:t> &gt;&gt; 2 = 00</a:t>
            </a:r>
            <a:r>
              <a:rPr lang="en-US" sz="2400" dirty="0" smtClean="0">
                <a:solidFill>
                  <a:schemeClr val="accent1"/>
                </a:solidFill>
              </a:rPr>
              <a:t>11</a:t>
            </a:r>
            <a:r>
              <a:rPr lang="en-US" sz="2400" dirty="0" smtClean="0">
                <a:solidFill>
                  <a:srgbClr val="FF3300"/>
                </a:solidFill>
              </a:rPr>
              <a:t>0</a:t>
            </a:r>
          </a:p>
          <a:p>
            <a:pPr lvl="1"/>
            <a:r>
              <a:rPr lang="en-US" sz="2400" dirty="0" smtClean="0"/>
              <a:t>Ex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accent1"/>
                </a:solidFill>
              </a:rPr>
              <a:t>11</a:t>
            </a:r>
            <a:r>
              <a:rPr lang="en-US" sz="2400" dirty="0">
                <a:solidFill>
                  <a:srgbClr val="FF3300"/>
                </a:solidFill>
              </a:rPr>
              <a:t>0</a:t>
            </a:r>
            <a:r>
              <a:rPr lang="en-US" sz="2400" dirty="0">
                <a:solidFill>
                  <a:schemeClr val="accent1"/>
                </a:solidFill>
              </a:rPr>
              <a:t>01</a:t>
            </a:r>
            <a:r>
              <a:rPr lang="en-US" sz="2400" dirty="0"/>
              <a:t> &lt;&lt; 2 = </a:t>
            </a:r>
            <a:r>
              <a:rPr lang="en-US" sz="2400" dirty="0" smtClean="0">
                <a:solidFill>
                  <a:srgbClr val="FF3300"/>
                </a:solidFill>
              </a:rPr>
              <a:t>0</a:t>
            </a:r>
            <a:r>
              <a:rPr lang="en-US" sz="2400" dirty="0" smtClean="0">
                <a:solidFill>
                  <a:schemeClr val="accent1"/>
                </a:solidFill>
              </a:rPr>
              <a:t>01</a:t>
            </a:r>
            <a:r>
              <a:rPr lang="en-US" sz="2400" dirty="0" smtClean="0"/>
              <a:t>00</a:t>
            </a:r>
            <a:endParaRPr lang="en-US" sz="2400" dirty="0"/>
          </a:p>
          <a:p>
            <a:pPr marL="0" indent="0">
              <a:buNone/>
            </a:pPr>
            <a:r>
              <a:rPr lang="en-US" b="1" dirty="0"/>
              <a:t>Arithmetic shifter</a:t>
            </a:r>
            <a:r>
              <a:rPr lang="en-US" b="1" dirty="0" smtClean="0"/>
              <a:t>:</a:t>
            </a:r>
            <a:endParaRPr lang="en-US" dirty="0"/>
          </a:p>
          <a:p>
            <a:pPr lvl="1"/>
            <a:r>
              <a:rPr lang="en-US" sz="2400" dirty="0"/>
              <a:t>Ex: </a:t>
            </a:r>
            <a:r>
              <a:rPr lang="en-US" sz="2400" dirty="0">
                <a:solidFill>
                  <a:schemeClr val="accent1"/>
                </a:solidFill>
              </a:rPr>
              <a:t>11</a:t>
            </a:r>
            <a:r>
              <a:rPr lang="en-US" sz="2400" dirty="0">
                <a:solidFill>
                  <a:srgbClr val="FF3300"/>
                </a:solidFill>
              </a:rPr>
              <a:t>0</a:t>
            </a:r>
            <a:r>
              <a:rPr lang="en-US" sz="2400" dirty="0">
                <a:solidFill>
                  <a:schemeClr val="accent1"/>
                </a:solidFill>
              </a:rPr>
              <a:t>01</a:t>
            </a:r>
            <a:r>
              <a:rPr lang="en-US" sz="2400" dirty="0"/>
              <a:t> &gt;&gt;&gt; 2 = 11</a:t>
            </a:r>
            <a:r>
              <a:rPr lang="en-US" sz="2400" dirty="0">
                <a:solidFill>
                  <a:schemeClr val="accent1"/>
                </a:solidFill>
              </a:rPr>
              <a:t>11</a:t>
            </a:r>
            <a:r>
              <a:rPr lang="en-US" sz="2400" dirty="0">
                <a:solidFill>
                  <a:srgbClr val="FF3300"/>
                </a:solidFill>
              </a:rPr>
              <a:t>0</a:t>
            </a:r>
          </a:p>
          <a:p>
            <a:pPr lvl="1"/>
            <a:r>
              <a:rPr lang="en-US" sz="2400" dirty="0"/>
              <a:t>Ex: </a:t>
            </a:r>
            <a:r>
              <a:rPr lang="en-US" sz="2400" dirty="0">
                <a:solidFill>
                  <a:schemeClr val="accent1"/>
                </a:solidFill>
              </a:rPr>
              <a:t>11</a:t>
            </a:r>
            <a:r>
              <a:rPr lang="en-US" sz="2400" dirty="0">
                <a:solidFill>
                  <a:srgbClr val="FF3300"/>
                </a:solidFill>
              </a:rPr>
              <a:t>0</a:t>
            </a:r>
            <a:r>
              <a:rPr lang="en-US" sz="2400" dirty="0">
                <a:solidFill>
                  <a:schemeClr val="accent1"/>
                </a:solidFill>
              </a:rPr>
              <a:t>01</a:t>
            </a:r>
            <a:r>
              <a:rPr lang="en-US" sz="2400" dirty="0"/>
              <a:t> &lt;&lt;&lt; 2 = </a:t>
            </a:r>
            <a:r>
              <a:rPr lang="en-US" sz="2400" dirty="0" smtClean="0">
                <a:solidFill>
                  <a:schemeClr val="accent1"/>
                </a:solidFill>
              </a:rPr>
              <a:t>00</a:t>
            </a:r>
            <a:r>
              <a:rPr lang="en-US" sz="2400" dirty="0" smtClean="0">
                <a:solidFill>
                  <a:srgbClr val="FF3300"/>
                </a:solidFill>
              </a:rPr>
              <a:t>1</a:t>
            </a:r>
            <a:r>
              <a:rPr lang="en-US" sz="2400" dirty="0" smtClean="0"/>
              <a:t>00</a:t>
            </a:r>
            <a:endParaRPr lang="en-US" sz="2400" dirty="0"/>
          </a:p>
          <a:p>
            <a:pPr marL="0" indent="0">
              <a:buNone/>
            </a:pPr>
            <a:r>
              <a:rPr lang="en-US" b="1" dirty="0"/>
              <a:t>Rotator</a:t>
            </a:r>
            <a:r>
              <a:rPr lang="en-US" b="1" dirty="0" smtClean="0"/>
              <a:t>:</a:t>
            </a:r>
            <a:endParaRPr lang="en-US" dirty="0"/>
          </a:p>
          <a:p>
            <a:pPr lvl="1"/>
            <a:r>
              <a:rPr lang="en-US" sz="2400" dirty="0"/>
              <a:t>Ex: </a:t>
            </a:r>
            <a:r>
              <a:rPr lang="en-US" sz="2400" dirty="0">
                <a:solidFill>
                  <a:schemeClr val="accent1"/>
                </a:solidFill>
              </a:rPr>
              <a:t>11</a:t>
            </a:r>
            <a:r>
              <a:rPr lang="en-US" sz="2400" dirty="0">
                <a:solidFill>
                  <a:srgbClr val="FF3300"/>
                </a:solidFill>
              </a:rPr>
              <a:t>0</a:t>
            </a:r>
            <a:r>
              <a:rPr lang="en-US" sz="2400" dirty="0"/>
              <a:t>01 ROR 2 = 01</a:t>
            </a:r>
            <a:r>
              <a:rPr lang="en-US" sz="2400" dirty="0">
                <a:solidFill>
                  <a:schemeClr val="accent1"/>
                </a:solidFill>
              </a:rPr>
              <a:t>11</a:t>
            </a:r>
            <a:r>
              <a:rPr lang="en-US" sz="2400" dirty="0">
                <a:solidFill>
                  <a:srgbClr val="FF3300"/>
                </a:solidFill>
              </a:rPr>
              <a:t>0</a:t>
            </a:r>
          </a:p>
          <a:p>
            <a:pPr lvl="1"/>
            <a:r>
              <a:rPr lang="en-US" sz="2400" dirty="0"/>
              <a:t>Ex: 11</a:t>
            </a:r>
            <a:r>
              <a:rPr lang="en-US" sz="2400" dirty="0">
                <a:solidFill>
                  <a:srgbClr val="FF3300"/>
                </a:solidFill>
              </a:rPr>
              <a:t>0</a:t>
            </a:r>
            <a:r>
              <a:rPr lang="en-US" sz="2400" dirty="0">
                <a:solidFill>
                  <a:schemeClr val="accent1"/>
                </a:solidFill>
              </a:rPr>
              <a:t>01</a:t>
            </a:r>
            <a:r>
              <a:rPr lang="en-US" sz="2400" dirty="0"/>
              <a:t> ROL 2 = </a:t>
            </a:r>
            <a:r>
              <a:rPr lang="en-US" sz="2400" dirty="0">
                <a:solidFill>
                  <a:srgbClr val="FF3300"/>
                </a:solidFill>
              </a:rPr>
              <a:t>0</a:t>
            </a:r>
            <a:r>
              <a:rPr lang="en-US" sz="2400" dirty="0">
                <a:solidFill>
                  <a:schemeClr val="accent1"/>
                </a:solidFill>
              </a:rPr>
              <a:t>01</a:t>
            </a:r>
            <a:r>
              <a:rPr lang="en-US" sz="2400" dirty="0"/>
              <a:t>11</a:t>
            </a:r>
          </a:p>
        </p:txBody>
      </p:sp>
      <p:sp>
        <p:nvSpPr>
          <p:cNvPr id="113357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Shifters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47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8772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95379155"/>
              </p:ext>
            </p:extLst>
          </p:nvPr>
        </p:nvGraphicFramePr>
        <p:xfrm>
          <a:off x="1447800" y="2133600"/>
          <a:ext cx="3810000" cy="179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90" name="VISIO" r:id="rId7" imgW="1046880" imgH="515160" progId="Visio.Drawing.6">
                  <p:embed/>
                </p:oleObj>
              </mc:Choice>
              <mc:Fallback>
                <p:oleObj name="VISIO" r:id="rId7" imgW="1046880" imgH="5151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133600"/>
                        <a:ext cx="3810000" cy="179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8773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172033406"/>
              </p:ext>
            </p:extLst>
          </p:nvPr>
        </p:nvGraphicFramePr>
        <p:xfrm>
          <a:off x="5334000" y="990600"/>
          <a:ext cx="2765425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91" name="VISIO" r:id="rId9" imgW="1354320" imgH="2536560" progId="Visio.Drawing.6">
                  <p:embed/>
                </p:oleObj>
              </mc:Choice>
              <mc:Fallback>
                <p:oleObj name="VISIO" r:id="rId9" imgW="1354320" imgH="2536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990600"/>
                        <a:ext cx="2765425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8770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Shifter Design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98910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204" name="Rectangle 4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394618"/>
            <a:ext cx="8229600" cy="4525963"/>
          </a:xfrm>
        </p:spPr>
        <p:txBody>
          <a:bodyPr/>
          <a:lstStyle/>
          <a:p>
            <a:r>
              <a:rPr lang="en-US" b="1" i="1" dirty="0" smtClean="0">
                <a:solidFill>
                  <a:srgbClr val="0070C0"/>
                </a:solidFill>
              </a:rPr>
              <a:t>A</a:t>
            </a:r>
            <a:r>
              <a:rPr lang="en-US" b="1" dirty="0" smtClean="0">
                <a:solidFill>
                  <a:srgbClr val="0070C0"/>
                </a:solidFill>
              </a:rPr>
              <a:t> &lt;&lt; </a:t>
            </a:r>
            <a:r>
              <a:rPr lang="en-US" b="1" i="1" dirty="0" smtClean="0">
                <a:solidFill>
                  <a:srgbClr val="0070C0"/>
                </a:solidFill>
              </a:rPr>
              <a:t>N</a:t>
            </a:r>
            <a:r>
              <a:rPr lang="en-US" b="1" dirty="0" smtClean="0">
                <a:solidFill>
                  <a:srgbClr val="0070C0"/>
                </a:solidFill>
              </a:rPr>
              <a:t> = </a:t>
            </a:r>
            <a:r>
              <a:rPr lang="en-US" b="1" i="1" dirty="0" smtClean="0">
                <a:solidFill>
                  <a:srgbClr val="0070C0"/>
                </a:solidFill>
              </a:rPr>
              <a:t>A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  <a:cs typeface="Times New Roman" pitchFamily="18" charset="0"/>
              </a:rPr>
              <a:t>×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2</a:t>
            </a:r>
            <a:r>
              <a:rPr lang="en-US" b="1" i="1" baseline="30000" dirty="0">
                <a:solidFill>
                  <a:srgbClr val="0070C0"/>
                </a:solidFill>
              </a:rPr>
              <a:t>N</a:t>
            </a:r>
          </a:p>
          <a:p>
            <a:pPr lvl="1"/>
            <a:r>
              <a:rPr lang="en-US" sz="2600" b="1" dirty="0" smtClean="0"/>
              <a:t>Example:</a:t>
            </a:r>
            <a:r>
              <a:rPr lang="en-US" sz="2600" dirty="0" smtClean="0"/>
              <a:t> </a:t>
            </a:r>
            <a:r>
              <a:rPr lang="en-US" sz="2600" dirty="0"/>
              <a:t>00001 &lt;&lt; 2  = 00100  (1 </a:t>
            </a:r>
            <a:r>
              <a:rPr lang="en-US" sz="2600" dirty="0">
                <a:cs typeface="Times New Roman" pitchFamily="18" charset="0"/>
              </a:rPr>
              <a:t>× 2</a:t>
            </a:r>
            <a:r>
              <a:rPr lang="en-US" sz="2600" baseline="30000" dirty="0">
                <a:cs typeface="Times New Roman" pitchFamily="18" charset="0"/>
              </a:rPr>
              <a:t>2</a:t>
            </a:r>
            <a:r>
              <a:rPr lang="en-US" sz="2600" dirty="0">
                <a:cs typeface="Times New Roman" pitchFamily="18" charset="0"/>
              </a:rPr>
              <a:t> = 4)</a:t>
            </a:r>
          </a:p>
          <a:p>
            <a:pPr lvl="1"/>
            <a:r>
              <a:rPr lang="en-US" sz="2600" b="1" dirty="0" smtClean="0"/>
              <a:t>Example: </a:t>
            </a:r>
            <a:r>
              <a:rPr lang="en-US" sz="2600" dirty="0"/>
              <a:t>11101 &lt;&lt; 2  = 10100  (-3 </a:t>
            </a:r>
            <a:r>
              <a:rPr lang="en-US" sz="2600" dirty="0">
                <a:cs typeface="Times New Roman" pitchFamily="18" charset="0"/>
              </a:rPr>
              <a:t>× 2</a:t>
            </a:r>
            <a:r>
              <a:rPr lang="en-US" sz="2600" baseline="30000" dirty="0">
                <a:cs typeface="Times New Roman" pitchFamily="18" charset="0"/>
              </a:rPr>
              <a:t>2</a:t>
            </a:r>
            <a:r>
              <a:rPr lang="en-US" sz="2600" dirty="0">
                <a:cs typeface="Times New Roman" pitchFamily="18" charset="0"/>
              </a:rPr>
              <a:t> = -12</a:t>
            </a:r>
            <a:r>
              <a:rPr lang="en-US" sz="2600" dirty="0" smtClean="0">
                <a:cs typeface="Times New Roman" pitchFamily="18" charset="0"/>
              </a:rPr>
              <a:t>)</a:t>
            </a:r>
            <a:endParaRPr lang="en-US" sz="2600" dirty="0"/>
          </a:p>
          <a:p>
            <a:r>
              <a:rPr lang="en-US" b="1" i="1" dirty="0" smtClean="0">
                <a:solidFill>
                  <a:srgbClr val="0070C0"/>
                </a:solidFill>
              </a:rPr>
              <a:t>A</a:t>
            </a:r>
            <a:r>
              <a:rPr lang="en-US" b="1" dirty="0" smtClean="0">
                <a:solidFill>
                  <a:srgbClr val="0070C0"/>
                </a:solidFill>
              </a:rPr>
              <a:t> &gt;&gt;&gt; </a:t>
            </a:r>
            <a:r>
              <a:rPr lang="en-US" b="1" i="1" dirty="0" smtClean="0">
                <a:solidFill>
                  <a:srgbClr val="0070C0"/>
                </a:solidFill>
              </a:rPr>
              <a:t>N</a:t>
            </a:r>
            <a:r>
              <a:rPr lang="en-US" b="1" dirty="0" smtClean="0">
                <a:solidFill>
                  <a:srgbClr val="0070C0"/>
                </a:solidFill>
              </a:rPr>
              <a:t> = </a:t>
            </a:r>
            <a:r>
              <a:rPr lang="en-US" b="1" i="1" dirty="0" smtClean="0">
                <a:solidFill>
                  <a:srgbClr val="0070C0"/>
                </a:solidFill>
              </a:rPr>
              <a:t>A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  <a:cs typeface="Times New Roman" pitchFamily="18" charset="0"/>
              </a:rPr>
              <a:t>÷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2</a:t>
            </a:r>
            <a:r>
              <a:rPr lang="en-US" b="1" i="1" baseline="30000" dirty="0">
                <a:solidFill>
                  <a:srgbClr val="0070C0"/>
                </a:solidFill>
              </a:rPr>
              <a:t>N</a:t>
            </a:r>
          </a:p>
          <a:p>
            <a:pPr lvl="1"/>
            <a:r>
              <a:rPr lang="en-US" sz="2600" b="1" dirty="0"/>
              <a:t>Example:</a:t>
            </a:r>
            <a:r>
              <a:rPr lang="en-US" sz="2600" dirty="0" smtClean="0"/>
              <a:t> </a:t>
            </a:r>
            <a:r>
              <a:rPr lang="en-US" sz="2600" dirty="0"/>
              <a:t>01000 &gt;&gt;&gt; 2 = 00010  (8 </a:t>
            </a:r>
            <a:r>
              <a:rPr lang="en-US" sz="2600" dirty="0">
                <a:cs typeface="Times New Roman" pitchFamily="18" charset="0"/>
              </a:rPr>
              <a:t>÷ 2</a:t>
            </a:r>
            <a:r>
              <a:rPr lang="en-US" sz="2600" baseline="30000" dirty="0">
                <a:cs typeface="Times New Roman" pitchFamily="18" charset="0"/>
              </a:rPr>
              <a:t>2</a:t>
            </a:r>
            <a:r>
              <a:rPr lang="en-US" sz="2600" dirty="0">
                <a:cs typeface="Times New Roman" pitchFamily="18" charset="0"/>
              </a:rPr>
              <a:t> = 2)</a:t>
            </a:r>
            <a:endParaRPr lang="en-US" sz="2600" dirty="0"/>
          </a:p>
          <a:p>
            <a:pPr lvl="1"/>
            <a:r>
              <a:rPr lang="en-US" sz="2600" b="1" dirty="0"/>
              <a:t>Example:</a:t>
            </a:r>
            <a:r>
              <a:rPr lang="en-US" sz="2600" dirty="0" smtClean="0"/>
              <a:t> </a:t>
            </a:r>
            <a:r>
              <a:rPr lang="en-US" sz="2600" dirty="0"/>
              <a:t>10000 &gt;&gt;&gt; 2 = 11100  (-16 </a:t>
            </a:r>
            <a:r>
              <a:rPr lang="en-US" sz="2600" dirty="0">
                <a:cs typeface="Times New Roman" pitchFamily="18" charset="0"/>
              </a:rPr>
              <a:t>÷ 2</a:t>
            </a:r>
            <a:r>
              <a:rPr lang="en-US" sz="2600" baseline="30000" dirty="0">
                <a:cs typeface="Times New Roman" pitchFamily="18" charset="0"/>
              </a:rPr>
              <a:t>2</a:t>
            </a:r>
            <a:r>
              <a:rPr lang="en-US" sz="2600" dirty="0">
                <a:cs typeface="Times New Roman" pitchFamily="18" charset="0"/>
              </a:rPr>
              <a:t> = -4)</a:t>
            </a:r>
          </a:p>
        </p:txBody>
      </p:sp>
      <p:sp>
        <p:nvSpPr>
          <p:cNvPr id="94720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Shifters as Multipliers, Dividers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3203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80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457200" y="978877"/>
            <a:ext cx="7467600" cy="495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Partial </a:t>
            </a:r>
            <a:r>
              <a:rPr lang="en-US" sz="2800" b="1" dirty="0"/>
              <a:t>products </a:t>
            </a:r>
            <a:r>
              <a:rPr lang="en-US" sz="2800" dirty="0" smtClean="0"/>
              <a:t>formed </a:t>
            </a:r>
            <a:r>
              <a:rPr lang="en-US" sz="2800" dirty="0"/>
              <a:t>by multiplying a single digit of the multiplier </a:t>
            </a:r>
            <a:r>
              <a:rPr lang="en-US" sz="2800" dirty="0" smtClean="0"/>
              <a:t>with multiplicand</a:t>
            </a:r>
          </a:p>
          <a:p>
            <a:r>
              <a:rPr lang="en-US" sz="2800" b="1" dirty="0" smtClean="0"/>
              <a:t>Shifted</a:t>
            </a:r>
            <a:r>
              <a:rPr lang="en-US" sz="2800" dirty="0" smtClean="0"/>
              <a:t> </a:t>
            </a:r>
            <a:r>
              <a:rPr lang="en-US" sz="2800" dirty="0"/>
              <a:t>partial products </a:t>
            </a:r>
            <a:r>
              <a:rPr lang="en-US" sz="2800" b="1" dirty="0" smtClean="0"/>
              <a:t>summed</a:t>
            </a:r>
            <a:r>
              <a:rPr lang="en-US" sz="2800" dirty="0" smtClean="0"/>
              <a:t> </a:t>
            </a:r>
            <a:r>
              <a:rPr lang="en-US" sz="2800" dirty="0"/>
              <a:t>to form </a:t>
            </a:r>
            <a:r>
              <a:rPr lang="en-US" sz="2800" dirty="0" smtClean="0"/>
              <a:t>result</a:t>
            </a:r>
            <a:endParaRPr lang="en-US" sz="2800" dirty="0">
              <a:solidFill>
                <a:schemeClr val="accent2"/>
              </a:solidFill>
            </a:endParaRPr>
          </a:p>
        </p:txBody>
      </p:sp>
      <p:graphicFrame>
        <p:nvGraphicFramePr>
          <p:cNvPr id="946183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034744644"/>
              </p:ext>
            </p:extLst>
          </p:nvPr>
        </p:nvGraphicFramePr>
        <p:xfrm>
          <a:off x="1371600" y="2209800"/>
          <a:ext cx="5446565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3" name="VISIO" r:id="rId7" imgW="2223360" imgH="1461600" progId="Visio.Drawing.6">
                  <p:embed/>
                </p:oleObj>
              </mc:Choice>
              <mc:Fallback>
                <p:oleObj name="VISIO" r:id="rId7" imgW="2223360" imgH="1461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209800"/>
                        <a:ext cx="5446565" cy="358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6178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6200" y="762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Multipliers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27022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5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4 x 4 Multiplier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9643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63" y="2514600"/>
            <a:ext cx="8718737" cy="329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44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526" y="1066801"/>
            <a:ext cx="92906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63755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80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457200" y="978877"/>
            <a:ext cx="7467600" cy="495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 smtClean="0"/>
              <a:t>A/B = Q + R/B</a:t>
            </a:r>
          </a:p>
          <a:p>
            <a:pPr marL="0" indent="0">
              <a:buNone/>
            </a:pPr>
            <a:r>
              <a:rPr lang="en-US" sz="2800" b="1" dirty="0" smtClean="0">
                <a:solidFill>
                  <a:srgbClr val="0070C0"/>
                </a:solidFill>
              </a:rPr>
              <a:t>Decimal Example:  </a:t>
            </a:r>
            <a:r>
              <a:rPr lang="en-US" sz="2800" b="1" dirty="0" smtClean="0"/>
              <a:t>2584/15 = 172 R4</a:t>
            </a:r>
          </a:p>
          <a:p>
            <a:pPr marL="0" indent="0">
              <a:buNone/>
            </a:pPr>
            <a:endParaRPr lang="en-US" sz="2800" b="1" dirty="0"/>
          </a:p>
        </p:txBody>
      </p:sp>
      <p:sp>
        <p:nvSpPr>
          <p:cNvPr id="94617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" y="762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Dividers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93688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80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457200" y="978877"/>
            <a:ext cx="7467600" cy="495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 smtClean="0"/>
              <a:t>A/B = Q + R/B</a:t>
            </a:r>
          </a:p>
          <a:p>
            <a:pPr marL="0" indent="0">
              <a:buNone/>
            </a:pPr>
            <a:r>
              <a:rPr lang="en-US" sz="2800" b="1" dirty="0" smtClean="0">
                <a:solidFill>
                  <a:srgbClr val="0070C0"/>
                </a:solidFill>
              </a:rPr>
              <a:t>Decimal Example:  </a:t>
            </a:r>
            <a:r>
              <a:rPr lang="en-US" sz="2800" b="1" dirty="0" smtClean="0"/>
              <a:t>2584/15 = 172 R4</a:t>
            </a:r>
          </a:p>
          <a:p>
            <a:pPr marL="0" indent="0">
              <a:buNone/>
            </a:pPr>
            <a:r>
              <a:rPr lang="en-US" sz="2800" b="1" dirty="0" smtClean="0"/>
              <a:t>Long-Hand:</a:t>
            </a:r>
          </a:p>
          <a:p>
            <a:pPr marL="0" indent="0">
              <a:buNone/>
            </a:pPr>
            <a:endParaRPr lang="en-US" sz="2800" b="1" dirty="0"/>
          </a:p>
        </p:txBody>
      </p:sp>
      <p:sp>
        <p:nvSpPr>
          <p:cNvPr id="94617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" y="762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Dividers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3" y="2781300"/>
            <a:ext cx="1877970" cy="258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149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80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457200" y="978877"/>
            <a:ext cx="7467600" cy="495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 smtClean="0"/>
              <a:t>A/B = Q + R/B</a:t>
            </a:r>
          </a:p>
          <a:p>
            <a:pPr marL="0" indent="0">
              <a:buNone/>
            </a:pPr>
            <a:r>
              <a:rPr lang="en-US" sz="2800" b="1" dirty="0" smtClean="0">
                <a:solidFill>
                  <a:srgbClr val="0070C0"/>
                </a:solidFill>
              </a:rPr>
              <a:t>Decimal Example:  </a:t>
            </a:r>
            <a:r>
              <a:rPr lang="en-US" sz="2800" b="1" dirty="0" smtClean="0"/>
              <a:t>2584/15 = 172 R4</a:t>
            </a:r>
          </a:p>
          <a:p>
            <a:pPr marL="0" indent="0">
              <a:buNone/>
            </a:pPr>
            <a:r>
              <a:rPr lang="en-US" sz="2800" b="1" dirty="0" smtClean="0"/>
              <a:t>Long-Hand:</a:t>
            </a:r>
          </a:p>
          <a:p>
            <a:pPr marL="0" indent="0">
              <a:buNone/>
            </a:pPr>
            <a:endParaRPr lang="en-US" sz="2800" b="1" dirty="0"/>
          </a:p>
        </p:txBody>
      </p:sp>
      <p:sp>
        <p:nvSpPr>
          <p:cNvPr id="94617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" y="762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Dividers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3" y="2781300"/>
            <a:ext cx="1877970" cy="25812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00599" y="1991380"/>
            <a:ext cx="3743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Long-Hand Revisited:</a:t>
            </a:r>
            <a:endParaRPr lang="en-US" sz="28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723" y="2447925"/>
            <a:ext cx="2172601" cy="342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149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9556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63161891"/>
              </p:ext>
            </p:extLst>
          </p:nvPr>
        </p:nvGraphicFramePr>
        <p:xfrm>
          <a:off x="838200" y="3429000"/>
          <a:ext cx="8153400" cy="177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8" name="VISIO" r:id="rId6" imgW="3135960" imgH="684360" progId="Visio.Drawing.6">
                  <p:embed/>
                </p:oleObj>
              </mc:Choice>
              <mc:Fallback>
                <p:oleObj name="VISIO" r:id="rId6" imgW="3135960" imgH="6843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429000"/>
                        <a:ext cx="8153400" cy="177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955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34208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Chain 1-bit adders together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Carry ripples through entire chain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Disadvantage: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slow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Ripple-Carry Adder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24486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80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200025" y="978877"/>
            <a:ext cx="7467600" cy="495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 smtClean="0"/>
              <a:t>A/B = Q + R/B</a:t>
            </a:r>
          </a:p>
          <a:p>
            <a:pPr marL="0" indent="0">
              <a:buNone/>
            </a:pPr>
            <a:r>
              <a:rPr lang="en-US" sz="2800" b="1" dirty="0" smtClean="0">
                <a:solidFill>
                  <a:srgbClr val="0070C0"/>
                </a:solidFill>
              </a:rPr>
              <a:t>Decimal:  </a:t>
            </a:r>
            <a:r>
              <a:rPr lang="en-US" sz="2800" b="1" dirty="0" smtClean="0"/>
              <a:t>2584/15 = 172 R4</a:t>
            </a:r>
          </a:p>
          <a:p>
            <a:pPr marL="0" indent="0">
              <a:buNone/>
            </a:pPr>
            <a:endParaRPr lang="en-US" sz="2800" b="1" dirty="0"/>
          </a:p>
        </p:txBody>
      </p:sp>
      <p:sp>
        <p:nvSpPr>
          <p:cNvPr id="94617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" y="762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Dividers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95800" y="1487865"/>
            <a:ext cx="4657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Binary:</a:t>
            </a:r>
            <a:r>
              <a:rPr lang="en-US" sz="2800" b="1" dirty="0" smtClean="0">
                <a:solidFill>
                  <a:schemeClr val="accent1"/>
                </a:solidFill>
              </a:rPr>
              <a:t>   </a:t>
            </a:r>
            <a:r>
              <a:rPr lang="en-US" sz="2800" b="1" dirty="0" smtClean="0"/>
              <a:t>1101/0010 = 0110 R1</a:t>
            </a:r>
            <a:endParaRPr lang="en-US" sz="28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73" y="2087126"/>
            <a:ext cx="2401202" cy="3789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706" y="2103157"/>
            <a:ext cx="2784694" cy="373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525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5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Divider Algorithm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37528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600" b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A/B 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= Q + </a:t>
            </a:r>
            <a:r>
              <a:rPr lang="en-US" sz="2600" b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R/B</a:t>
            </a:r>
            <a:endParaRPr lang="en-US" sz="2600" b="1" dirty="0" smtClean="0">
              <a:solidFill>
                <a:srgbClr val="0070C0"/>
              </a:solidFill>
              <a:latin typeface="+mj-lt"/>
              <a:cs typeface="Arial" charset="0"/>
            </a:endParaRPr>
          </a:p>
          <a:p>
            <a:endParaRPr lang="en-US" sz="2600" dirty="0" smtClean="0">
              <a:latin typeface="Times New Roman" pitchFamily="18" charset="0"/>
              <a:cs typeface="Arial" charset="0"/>
            </a:endParaRPr>
          </a:p>
          <a:p>
            <a:r>
              <a:rPr lang="en-US" sz="2600" dirty="0" smtClean="0">
                <a:latin typeface="Times New Roman" pitchFamily="18" charset="0"/>
                <a:cs typeface="Arial" charset="0"/>
              </a:rPr>
              <a:t>R</a:t>
            </a:r>
            <a:r>
              <a:rPr lang="en-US" sz="2600" dirty="0" smtClean="0">
                <a:latin typeface="Courier (W1)" pitchFamily="49" charset="0"/>
                <a:cs typeface="Arial" charset="0"/>
              </a:rPr>
              <a:t>’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= 0</a:t>
            </a:r>
          </a:p>
          <a:p>
            <a:r>
              <a:rPr lang="en-US" sz="2600" dirty="0" smtClean="0">
                <a:latin typeface="Times New Roman" pitchFamily="18" charset="0"/>
                <a:cs typeface="Arial" charset="0"/>
              </a:rPr>
              <a:t>for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i</a:t>
            </a:r>
            <a:r>
              <a:rPr lang="en-US" sz="26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= N-1 to 0</a:t>
            </a: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  R = {R</a:t>
            </a:r>
            <a:r>
              <a:rPr lang="en-US" sz="2600" dirty="0" smtClean="0">
                <a:latin typeface="Courier (W1)" pitchFamily="49" charset="0"/>
                <a:cs typeface="Arial" charset="0"/>
              </a:rPr>
              <a:t>’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&lt;&lt; 1, A</a:t>
            </a:r>
            <a:r>
              <a:rPr lang="en-US" sz="2600" i="1" baseline="-25000" dirty="0" smtClean="0">
                <a:latin typeface="Times New Roman" pitchFamily="18" charset="0"/>
                <a:cs typeface="Arial" charset="0"/>
              </a:rPr>
              <a:t>i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}</a:t>
            </a: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  D = R - B</a:t>
            </a:r>
          </a:p>
          <a:p>
            <a:r>
              <a:rPr lang="en-US" sz="2600" dirty="0" smtClean="0">
                <a:latin typeface="Times New Roman" pitchFamily="18" charset="0"/>
                <a:cs typeface="Arial" charset="0"/>
              </a:rPr>
              <a:t>    if D &lt; 0, Q</a:t>
            </a:r>
            <a:r>
              <a:rPr lang="en-US" sz="2600" i="1" baseline="-25000" dirty="0" smtClean="0">
                <a:latin typeface="Times New Roman" pitchFamily="18" charset="0"/>
                <a:cs typeface="Arial" charset="0"/>
              </a:rPr>
              <a:t>i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= 0;  R</a:t>
            </a:r>
            <a:r>
              <a:rPr lang="en-US" sz="2600" dirty="0" smtClean="0">
                <a:latin typeface="Courier (W1)" pitchFamily="49" charset="0"/>
                <a:cs typeface="Arial" charset="0"/>
              </a:rPr>
              <a:t>’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= R</a:t>
            </a:r>
          </a:p>
          <a:p>
            <a:r>
              <a:rPr lang="en-US" sz="2600" dirty="0" smtClean="0">
                <a:latin typeface="Times New Roman" pitchFamily="18" charset="0"/>
                <a:cs typeface="Arial" charset="0"/>
              </a:rPr>
              <a:t>    else        Q</a:t>
            </a:r>
            <a:r>
              <a:rPr lang="en-US" sz="2600" i="1" baseline="-25000" dirty="0" smtClean="0">
                <a:latin typeface="Times New Roman" pitchFamily="18" charset="0"/>
                <a:cs typeface="Arial" charset="0"/>
              </a:rPr>
              <a:t>i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= 1;  </a:t>
            </a:r>
            <a:r>
              <a:rPr lang="en-US" sz="2600" dirty="0">
                <a:latin typeface="Times New Roman" pitchFamily="18" charset="0"/>
                <a:cs typeface="Arial" charset="0"/>
              </a:rPr>
              <a:t>R</a:t>
            </a:r>
            <a:r>
              <a:rPr lang="en-US" sz="2600" dirty="0" smtClean="0">
                <a:latin typeface="Courier (W1)" pitchFamily="49" charset="0"/>
                <a:cs typeface="Arial" charset="0"/>
              </a:rPr>
              <a:t>’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= D</a:t>
            </a:r>
          </a:p>
          <a:p>
            <a:r>
              <a:rPr lang="en-US" sz="2600" dirty="0" smtClean="0">
                <a:latin typeface="Times New Roman" pitchFamily="18" charset="0"/>
                <a:cs typeface="Arial" charset="0"/>
              </a:rPr>
              <a:t>R=R</a:t>
            </a:r>
            <a:r>
              <a:rPr lang="en-US" sz="2600" dirty="0">
                <a:latin typeface="Courier (W1)" pitchFamily="49" charset="0"/>
                <a:cs typeface="Arial" charset="0"/>
              </a:rPr>
              <a:t>’</a:t>
            </a:r>
            <a:endParaRPr lang="en-US" sz="2600" dirty="0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6774" y="1240215"/>
            <a:ext cx="4457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Binary:   </a:t>
            </a:r>
            <a:r>
              <a:rPr lang="en-US" sz="2800" b="1" dirty="0" smtClean="0"/>
              <a:t>1101/10 = 0110 R1</a:t>
            </a:r>
            <a:endParaRPr lang="en-US" sz="2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656" y="1855507"/>
            <a:ext cx="2784694" cy="373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731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5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4 x 4 Divider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867229"/>
            <a:ext cx="3148477" cy="2409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14573" y="3105151"/>
            <a:ext cx="3453277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200" b="1" dirty="0" smtClean="0">
                <a:solidFill>
                  <a:srgbClr val="0070C0"/>
                </a:solidFill>
                <a:latin typeface="+mj-lt"/>
                <a:cs typeface="Arial" charset="0"/>
              </a:rPr>
              <a:t>Division: </a:t>
            </a:r>
            <a:r>
              <a:rPr lang="en-US" sz="2200" dirty="0">
                <a:latin typeface="Times New Roman" pitchFamily="18" charset="0"/>
                <a:cs typeface="Arial" charset="0"/>
              </a:rPr>
              <a:t>A/B = Q + </a:t>
            </a:r>
            <a:r>
              <a:rPr lang="en-US" sz="2200" dirty="0" smtClean="0">
                <a:latin typeface="Times New Roman" pitchFamily="18" charset="0"/>
                <a:cs typeface="Arial" charset="0"/>
              </a:rPr>
              <a:t>R/B</a:t>
            </a:r>
            <a:endParaRPr lang="en-US" sz="2200" b="1" dirty="0" smtClean="0">
              <a:solidFill>
                <a:schemeClr val="accent1"/>
              </a:solidFill>
              <a:latin typeface="+mj-lt"/>
              <a:cs typeface="Arial" charset="0"/>
            </a:endParaRPr>
          </a:p>
          <a:p>
            <a:r>
              <a:rPr lang="en-US" sz="2200" dirty="0" smtClean="0">
                <a:latin typeface="Times New Roman" pitchFamily="18" charset="0"/>
                <a:cs typeface="Arial" charset="0"/>
              </a:rPr>
              <a:t>R</a:t>
            </a:r>
            <a:r>
              <a:rPr lang="en-US" sz="2200" dirty="0" smtClean="0">
                <a:latin typeface="Courier (W1)" pitchFamily="49" charset="0"/>
                <a:cs typeface="Arial" charset="0"/>
              </a:rPr>
              <a:t>’</a:t>
            </a:r>
            <a:r>
              <a:rPr lang="en-US" sz="2200" dirty="0" smtClean="0">
                <a:latin typeface="Times New Roman" pitchFamily="18" charset="0"/>
                <a:cs typeface="Arial" charset="0"/>
              </a:rPr>
              <a:t> = 0</a:t>
            </a:r>
          </a:p>
          <a:p>
            <a:r>
              <a:rPr lang="en-US" sz="2200" dirty="0" smtClean="0">
                <a:latin typeface="Times New Roman" pitchFamily="18" charset="0"/>
                <a:cs typeface="Arial" charset="0"/>
              </a:rPr>
              <a:t>for </a:t>
            </a:r>
            <a:r>
              <a:rPr lang="en-US" sz="2200" i="1" dirty="0" err="1" smtClean="0">
                <a:latin typeface="Times New Roman" pitchFamily="18" charset="0"/>
                <a:cs typeface="Arial" charset="0"/>
              </a:rPr>
              <a:t>i</a:t>
            </a:r>
            <a:r>
              <a:rPr lang="en-US" sz="2200" dirty="0">
                <a:latin typeface="Times New Roman" pitchFamily="18" charset="0"/>
                <a:cs typeface="Arial" charset="0"/>
              </a:rPr>
              <a:t> </a:t>
            </a:r>
            <a:r>
              <a:rPr lang="en-US" sz="2200" dirty="0" smtClean="0">
                <a:latin typeface="Times New Roman" pitchFamily="18" charset="0"/>
                <a:cs typeface="Arial" charset="0"/>
              </a:rPr>
              <a:t>= N-1 to 0</a:t>
            </a: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 </a:t>
            </a:r>
            <a:r>
              <a:rPr lang="en-US" sz="2200" dirty="0" smtClean="0">
                <a:latin typeface="Times New Roman" pitchFamily="18" charset="0"/>
                <a:cs typeface="Arial" charset="0"/>
              </a:rPr>
              <a:t> R = {R</a:t>
            </a:r>
            <a:r>
              <a:rPr lang="en-US" sz="2200" dirty="0" smtClean="0">
                <a:latin typeface="Courier (W1)" pitchFamily="49" charset="0"/>
                <a:cs typeface="Arial" charset="0"/>
              </a:rPr>
              <a:t>’</a:t>
            </a:r>
            <a:r>
              <a:rPr lang="en-US" sz="2200" dirty="0" smtClean="0">
                <a:latin typeface="Times New Roman" pitchFamily="18" charset="0"/>
                <a:cs typeface="Arial" charset="0"/>
              </a:rPr>
              <a:t> &lt;&lt; 1, A</a:t>
            </a:r>
            <a:r>
              <a:rPr lang="en-US" sz="2200" i="1" baseline="-25000" dirty="0" smtClean="0">
                <a:latin typeface="Times New Roman" pitchFamily="18" charset="0"/>
                <a:cs typeface="Arial" charset="0"/>
              </a:rPr>
              <a:t>i</a:t>
            </a:r>
            <a:r>
              <a:rPr lang="en-US" sz="2200" dirty="0" smtClean="0">
                <a:latin typeface="Times New Roman" pitchFamily="18" charset="0"/>
                <a:cs typeface="Arial" charset="0"/>
              </a:rPr>
              <a:t>}</a:t>
            </a: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 </a:t>
            </a:r>
            <a:r>
              <a:rPr lang="en-US" sz="2200" dirty="0" smtClean="0">
                <a:latin typeface="Times New Roman" pitchFamily="18" charset="0"/>
                <a:cs typeface="Arial" charset="0"/>
              </a:rPr>
              <a:t> D = R - B</a:t>
            </a:r>
          </a:p>
          <a:p>
            <a:r>
              <a:rPr lang="en-US" sz="2200" dirty="0" smtClean="0">
                <a:latin typeface="Times New Roman" pitchFamily="18" charset="0"/>
                <a:cs typeface="Arial" charset="0"/>
              </a:rPr>
              <a:t>  if D &lt; 0, Q</a:t>
            </a:r>
            <a:r>
              <a:rPr lang="en-US" sz="2200" i="1" baseline="-25000" dirty="0" smtClean="0">
                <a:latin typeface="Times New Roman" pitchFamily="18" charset="0"/>
                <a:cs typeface="Arial" charset="0"/>
              </a:rPr>
              <a:t>i</a:t>
            </a:r>
            <a:r>
              <a:rPr lang="en-US" sz="2200" dirty="0" smtClean="0">
                <a:latin typeface="Times New Roman" pitchFamily="18" charset="0"/>
                <a:cs typeface="Arial" charset="0"/>
              </a:rPr>
              <a:t>=0, R</a:t>
            </a:r>
            <a:r>
              <a:rPr lang="en-US" sz="2200" dirty="0" smtClean="0">
                <a:latin typeface="Courier (W1)" pitchFamily="49" charset="0"/>
                <a:cs typeface="Arial" charset="0"/>
              </a:rPr>
              <a:t>’</a:t>
            </a:r>
            <a:r>
              <a:rPr lang="en-US" sz="2200" dirty="0" smtClean="0">
                <a:latin typeface="Times New Roman" pitchFamily="18" charset="0"/>
                <a:cs typeface="Arial" charset="0"/>
              </a:rPr>
              <a:t>=R</a:t>
            </a:r>
          </a:p>
          <a:p>
            <a:r>
              <a:rPr lang="en-US" sz="2200" dirty="0" smtClean="0">
                <a:latin typeface="Times New Roman" pitchFamily="18" charset="0"/>
                <a:cs typeface="Arial" charset="0"/>
              </a:rPr>
              <a:t>  else        Q</a:t>
            </a:r>
            <a:r>
              <a:rPr lang="en-US" sz="2200" i="1" baseline="-25000" dirty="0" smtClean="0">
                <a:latin typeface="Times New Roman" pitchFamily="18" charset="0"/>
                <a:cs typeface="Arial" charset="0"/>
              </a:rPr>
              <a:t>i</a:t>
            </a:r>
            <a:r>
              <a:rPr lang="en-US" sz="2200" dirty="0" smtClean="0">
                <a:latin typeface="Times New Roman" pitchFamily="18" charset="0"/>
                <a:cs typeface="Arial" charset="0"/>
              </a:rPr>
              <a:t>=1, </a:t>
            </a:r>
            <a:r>
              <a:rPr lang="en-US" sz="2200" dirty="0">
                <a:latin typeface="Times New Roman" pitchFamily="18" charset="0"/>
                <a:cs typeface="Arial" charset="0"/>
              </a:rPr>
              <a:t>R</a:t>
            </a:r>
            <a:r>
              <a:rPr lang="en-US" sz="2200" dirty="0" smtClean="0">
                <a:latin typeface="Courier (W1)" pitchFamily="49" charset="0"/>
                <a:cs typeface="Arial" charset="0"/>
              </a:rPr>
              <a:t>’</a:t>
            </a:r>
            <a:r>
              <a:rPr lang="en-US" sz="2200" dirty="0" smtClean="0">
                <a:latin typeface="Times New Roman" pitchFamily="18" charset="0"/>
                <a:cs typeface="Arial" charset="0"/>
              </a:rPr>
              <a:t>=D</a:t>
            </a:r>
          </a:p>
          <a:p>
            <a:r>
              <a:rPr lang="en-US" sz="2200" dirty="0" smtClean="0">
                <a:latin typeface="Times New Roman" pitchFamily="18" charset="0"/>
                <a:cs typeface="Arial" charset="0"/>
              </a:rPr>
              <a:t>R=R</a:t>
            </a:r>
            <a:r>
              <a:rPr lang="en-US" sz="2200" dirty="0">
                <a:latin typeface="Courier (W1)" pitchFamily="49" charset="0"/>
                <a:cs typeface="Arial" charset="0"/>
              </a:rPr>
              <a:t>’</a:t>
            </a:r>
            <a:endParaRPr lang="en-US" sz="2200" dirty="0" smtClean="0">
              <a:latin typeface="Times New Roman" pitchFamily="18" charset="0"/>
              <a:cs typeface="Arial" charset="0"/>
            </a:endParaRPr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990600"/>
            <a:ext cx="3394677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3825" y="5448300"/>
            <a:ext cx="578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Each row computes one iteration of the division algorithm.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792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5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4 x 4 Divider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867229"/>
            <a:ext cx="3148477" cy="2409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990600"/>
            <a:ext cx="3394677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3825" y="5448300"/>
            <a:ext cx="578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Each row computes one iteration of the division algorithm.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606" y="3124200"/>
            <a:ext cx="1966772" cy="263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461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29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5130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 smtClean="0">
                <a:latin typeface="+mj-lt"/>
                <a:cs typeface="Arial" charset="0"/>
              </a:rPr>
              <a:t>Numbers we can </a:t>
            </a:r>
            <a:r>
              <a:rPr lang="en-US" sz="3200" dirty="0">
                <a:latin typeface="+mj-lt"/>
                <a:cs typeface="Arial" charset="0"/>
              </a:rPr>
              <a:t>represent using binary </a:t>
            </a:r>
            <a:r>
              <a:rPr lang="en-US" sz="3200" dirty="0" smtClean="0">
                <a:latin typeface="+mj-lt"/>
                <a:cs typeface="Arial" charset="0"/>
              </a:rPr>
              <a:t>representations</a:t>
            </a:r>
            <a:endParaRPr lang="en-US" sz="32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Positive numbers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Unsigned binary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Negative numbers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Two’s complement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Sign/magnitude </a:t>
            </a:r>
            <a:r>
              <a:rPr lang="en-US" sz="2600" dirty="0" smtClean="0">
                <a:latin typeface="+mj-lt"/>
                <a:cs typeface="Arial" charset="0"/>
              </a:rPr>
              <a:t>numbers</a:t>
            </a:r>
          </a:p>
          <a:p>
            <a:pPr lvl="2">
              <a:spcBef>
                <a:spcPct val="20000"/>
              </a:spcBef>
            </a:pPr>
            <a:endParaRPr lang="en-US" sz="3200" dirty="0">
              <a:latin typeface="+mj-lt"/>
              <a:cs typeface="Arial" charset="0"/>
            </a:endParaRPr>
          </a:p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What about </a:t>
            </a:r>
            <a:r>
              <a:rPr lang="en-US" sz="3200" b="1" dirty="0" smtClean="0">
                <a:solidFill>
                  <a:srgbClr val="0070C0"/>
                </a:solidFill>
                <a:latin typeface="+mj-lt"/>
                <a:cs typeface="Arial" charset="0"/>
              </a:rPr>
              <a:t>fractions</a:t>
            </a:r>
            <a:r>
              <a:rPr lang="en-US" sz="3200" dirty="0" smtClean="0">
                <a:latin typeface="+mj-lt"/>
                <a:cs typeface="Arial" charset="0"/>
              </a:rPr>
              <a:t>?</a:t>
            </a:r>
            <a:endParaRPr lang="en-US" sz="3200" dirty="0">
              <a:latin typeface="+mj-lt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Number Systems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2044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2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5232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Two common notations: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Fixed-point: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 </a:t>
            </a:r>
            <a:r>
              <a:rPr lang="en-US" sz="2800" dirty="0" smtClean="0">
                <a:latin typeface="+mj-lt"/>
                <a:cs typeface="Arial" charset="0"/>
              </a:rPr>
              <a:t>binary </a:t>
            </a:r>
            <a:r>
              <a:rPr lang="en-US" sz="2800" dirty="0">
                <a:latin typeface="+mj-lt"/>
                <a:cs typeface="Arial" charset="0"/>
              </a:rPr>
              <a:t>point </a:t>
            </a:r>
            <a:r>
              <a:rPr lang="en-US" sz="2800" dirty="0" smtClean="0">
                <a:latin typeface="+mj-lt"/>
                <a:cs typeface="Arial" charset="0"/>
              </a:rPr>
              <a:t>fixed</a:t>
            </a:r>
            <a:endParaRPr lang="en-US" sz="2800" dirty="0">
              <a:latin typeface="+mj-lt"/>
              <a:cs typeface="Arial" charset="0"/>
            </a:endParaRP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0070C0"/>
                </a:solidFill>
                <a:latin typeface="+mj-lt"/>
                <a:cs typeface="Arial" charset="0"/>
              </a:rPr>
              <a:t>Floating-point:</a:t>
            </a:r>
            <a:r>
              <a:rPr lang="en-US" sz="2800" b="1" dirty="0" smtClean="0">
                <a:solidFill>
                  <a:schemeClr val="accent1"/>
                </a:solidFill>
                <a:latin typeface="+mj-lt"/>
                <a:cs typeface="Arial" charset="0"/>
              </a:rPr>
              <a:t> </a:t>
            </a:r>
            <a:r>
              <a:rPr lang="en-US" sz="2800" dirty="0" smtClean="0">
                <a:latin typeface="+mj-lt"/>
                <a:cs typeface="Arial" charset="0"/>
              </a:rPr>
              <a:t>binary </a:t>
            </a:r>
            <a:r>
              <a:rPr lang="en-US" sz="2800" dirty="0">
                <a:latin typeface="+mj-lt"/>
                <a:cs typeface="Arial" charset="0"/>
              </a:rPr>
              <a:t>point floats to the right of the most </a:t>
            </a:r>
            <a:r>
              <a:rPr lang="en-US" sz="2800" dirty="0" smtClean="0">
                <a:latin typeface="+mj-lt"/>
                <a:cs typeface="Arial" charset="0"/>
              </a:rPr>
              <a:t>significant </a:t>
            </a:r>
            <a:r>
              <a:rPr lang="en-US" sz="2800" dirty="0">
                <a:latin typeface="+mj-lt"/>
                <a:cs typeface="Arial" charset="0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Numbers with Fractions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4717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334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5984901"/>
              </p:ext>
            </p:extLst>
          </p:nvPr>
        </p:nvGraphicFramePr>
        <p:xfrm>
          <a:off x="1676400" y="1752600"/>
          <a:ext cx="6400800" cy="224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11" name="VISIO" r:id="rId7" imgW="1389960" imgH="487800" progId="Visio.Drawing.6">
                  <p:embed/>
                </p:oleObj>
              </mc:Choice>
              <mc:Fallback>
                <p:oleObj name="VISIO" r:id="rId7" imgW="1389960" imgH="4878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752600"/>
                        <a:ext cx="6400800" cy="224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334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5334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10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+mj-lt"/>
                <a:cs typeface="Arial" charset="0"/>
              </a:rPr>
              <a:t>6.75 </a:t>
            </a:r>
            <a:r>
              <a:rPr lang="en-US" sz="3200" dirty="0">
                <a:latin typeface="+mj-lt"/>
                <a:cs typeface="Arial" charset="0"/>
              </a:rPr>
              <a:t>using 4 integer bits and 4 fraction bits: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  <a:cs typeface="Arial" charset="0"/>
            </a:endParaRPr>
          </a:p>
          <a:p>
            <a:pPr>
              <a:spcBef>
                <a:spcPct val="20000"/>
              </a:spcBef>
            </a:pPr>
            <a:endParaRPr lang="en-US" sz="3200" dirty="0" smtClean="0">
              <a:latin typeface="+mj-lt"/>
              <a:cs typeface="Arial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 smtClean="0">
                <a:latin typeface="+mj-lt"/>
                <a:cs typeface="Arial" charset="0"/>
              </a:rPr>
              <a:t>Binary point is implied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 smtClean="0">
                <a:latin typeface="+mj-lt"/>
                <a:cs typeface="Arial" charset="0"/>
              </a:rPr>
              <a:t>The </a:t>
            </a:r>
            <a:r>
              <a:rPr lang="en-US" sz="2600" dirty="0">
                <a:latin typeface="+mj-lt"/>
                <a:cs typeface="Arial" charset="0"/>
              </a:rPr>
              <a:t>number of integer and fraction bits must be agreed upon </a:t>
            </a:r>
            <a:r>
              <a:rPr lang="en-US" sz="2600" dirty="0" smtClean="0">
                <a:latin typeface="+mj-lt"/>
                <a:cs typeface="Arial" charset="0"/>
              </a:rPr>
              <a:t>beforehand</a:t>
            </a:r>
            <a:endParaRPr lang="en-US" sz="2600" dirty="0">
              <a:latin typeface="+mj-lt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Fixed-Point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49434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0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2640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+mj-lt"/>
                <a:cs typeface="Arial" charset="0"/>
              </a:rPr>
              <a:t>Represent </a:t>
            </a:r>
            <a:r>
              <a:rPr lang="en-US" sz="3200" dirty="0">
                <a:latin typeface="+mj-lt"/>
                <a:cs typeface="Arial" charset="0"/>
              </a:rPr>
              <a:t>7.5</a:t>
            </a:r>
            <a:r>
              <a:rPr lang="en-US" sz="3200" baseline="-25000" dirty="0">
                <a:latin typeface="+mj-lt"/>
                <a:cs typeface="Arial" charset="0"/>
              </a:rPr>
              <a:t>10</a:t>
            </a:r>
            <a:r>
              <a:rPr lang="en-US" sz="3200" dirty="0">
                <a:latin typeface="+mj-lt"/>
                <a:cs typeface="Arial" charset="0"/>
              </a:rPr>
              <a:t> using </a:t>
            </a:r>
            <a:r>
              <a:rPr lang="en-US" sz="3200" dirty="0" smtClean="0">
                <a:latin typeface="+mj-lt"/>
                <a:cs typeface="Arial" charset="0"/>
              </a:rPr>
              <a:t>4 </a:t>
            </a:r>
            <a:r>
              <a:rPr lang="en-US" sz="3200" dirty="0">
                <a:latin typeface="+mj-lt"/>
                <a:cs typeface="Arial" charset="0"/>
              </a:rPr>
              <a:t>integer bits and 4 fraction bits.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			</a:t>
            </a:r>
            <a:endParaRPr lang="en-US" sz="3200" b="1" dirty="0">
              <a:solidFill>
                <a:schemeClr val="accent1"/>
              </a:solidFill>
              <a:latin typeface="+mj-lt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Fixed-Point Number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04558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0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2640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+mj-lt"/>
                <a:cs typeface="Arial" charset="0"/>
              </a:rPr>
              <a:t>Represent </a:t>
            </a:r>
            <a:r>
              <a:rPr lang="en-US" sz="3200" dirty="0">
                <a:latin typeface="+mj-lt"/>
                <a:cs typeface="Arial" charset="0"/>
              </a:rPr>
              <a:t>7.5</a:t>
            </a:r>
            <a:r>
              <a:rPr lang="en-US" sz="3200" baseline="-25000" dirty="0">
                <a:latin typeface="+mj-lt"/>
                <a:cs typeface="Arial" charset="0"/>
              </a:rPr>
              <a:t>10</a:t>
            </a:r>
            <a:r>
              <a:rPr lang="en-US" sz="3200" dirty="0">
                <a:latin typeface="+mj-lt"/>
                <a:cs typeface="Arial" charset="0"/>
              </a:rPr>
              <a:t> using </a:t>
            </a:r>
            <a:r>
              <a:rPr lang="en-US" sz="3200" dirty="0" smtClean="0">
                <a:latin typeface="+mj-lt"/>
                <a:cs typeface="Arial" charset="0"/>
              </a:rPr>
              <a:t>4 </a:t>
            </a:r>
            <a:r>
              <a:rPr lang="en-US" sz="3200" dirty="0">
                <a:latin typeface="+mj-lt"/>
                <a:cs typeface="Arial" charset="0"/>
              </a:rPr>
              <a:t>integer bits and 4 fraction bits.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			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01111000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Fixed-Point Number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5896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6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3562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4800" y="914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 smtClean="0">
                <a:latin typeface="+mj-lt"/>
                <a:cs typeface="Arial" charset="0"/>
              </a:rPr>
              <a:t>Representations:</a:t>
            </a:r>
            <a:endParaRPr lang="en-US" sz="2600" b="1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200" dirty="0" smtClean="0">
                <a:latin typeface="+mj-lt"/>
                <a:cs typeface="Arial" charset="0"/>
              </a:rPr>
              <a:t>Sign/magnitude</a:t>
            </a:r>
            <a:endParaRPr lang="en-US" sz="22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200" dirty="0">
                <a:latin typeface="+mj-lt"/>
                <a:cs typeface="Arial" charset="0"/>
              </a:rPr>
              <a:t>Two’s </a:t>
            </a:r>
            <a:r>
              <a:rPr lang="en-US" sz="2200" dirty="0" smtClean="0">
                <a:latin typeface="+mj-lt"/>
                <a:cs typeface="Arial" charset="0"/>
              </a:rPr>
              <a:t>complement</a:t>
            </a:r>
            <a:endParaRPr lang="en-US" sz="22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 smtClean="0">
                <a:latin typeface="+mj-lt"/>
                <a:cs typeface="Arial" charset="0"/>
              </a:rPr>
              <a:t>Example: </a:t>
            </a:r>
            <a:r>
              <a:rPr lang="en-US" sz="2600" dirty="0" smtClean="0">
                <a:latin typeface="+mj-lt"/>
                <a:cs typeface="Arial" charset="0"/>
              </a:rPr>
              <a:t>Represent </a:t>
            </a:r>
            <a:r>
              <a:rPr lang="en-US" sz="2600" dirty="0">
                <a:latin typeface="+mj-lt"/>
                <a:cs typeface="Arial" charset="0"/>
              </a:rPr>
              <a:t>-7.5</a:t>
            </a:r>
            <a:r>
              <a:rPr lang="en-US" sz="2600" baseline="-25000" dirty="0">
                <a:latin typeface="+mj-lt"/>
                <a:cs typeface="Arial" charset="0"/>
              </a:rPr>
              <a:t>10</a:t>
            </a:r>
            <a:r>
              <a:rPr lang="en-US" sz="2600" dirty="0">
                <a:latin typeface="+mj-lt"/>
                <a:cs typeface="Arial" charset="0"/>
              </a:rPr>
              <a:t> </a:t>
            </a:r>
            <a:r>
              <a:rPr lang="en-US" sz="2600" dirty="0" smtClean="0">
                <a:latin typeface="+mj-lt"/>
                <a:cs typeface="Arial" charset="0"/>
              </a:rPr>
              <a:t>using </a:t>
            </a:r>
            <a:r>
              <a:rPr lang="en-US" sz="2600" dirty="0">
                <a:latin typeface="+mj-lt"/>
                <a:cs typeface="Arial" charset="0"/>
              </a:rPr>
              <a:t>4 integer </a:t>
            </a:r>
            <a:r>
              <a:rPr lang="en-US" sz="2600" dirty="0" smtClean="0">
                <a:latin typeface="+mj-lt"/>
                <a:cs typeface="Arial" charset="0"/>
              </a:rPr>
              <a:t>and </a:t>
            </a:r>
            <a:r>
              <a:rPr lang="en-US" sz="2600" dirty="0">
                <a:latin typeface="+mj-lt"/>
                <a:cs typeface="Arial" charset="0"/>
              </a:rPr>
              <a:t>4 fraction </a:t>
            </a:r>
            <a:r>
              <a:rPr lang="en-US" sz="2600" dirty="0" smtClean="0">
                <a:latin typeface="+mj-lt"/>
                <a:cs typeface="Arial" charset="0"/>
              </a:rPr>
              <a:t>bits</a:t>
            </a:r>
            <a:endParaRPr lang="en-US" sz="26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200" b="1" dirty="0">
                <a:solidFill>
                  <a:srgbClr val="0070C0"/>
                </a:solidFill>
                <a:latin typeface="+mj-lt"/>
                <a:cs typeface="Arial" charset="0"/>
              </a:rPr>
              <a:t>Sign/magnitude: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		</a:t>
            </a:r>
            <a:r>
              <a:rPr lang="en-US" sz="2000" dirty="0" smtClean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endParaRPr lang="en-US" sz="20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200" b="1" dirty="0">
                <a:solidFill>
                  <a:srgbClr val="0070C0"/>
                </a:solidFill>
                <a:latin typeface="+mj-lt"/>
                <a:cs typeface="Arial" charset="0"/>
              </a:rPr>
              <a:t>Two’s complement: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		</a:t>
            </a:r>
            <a:endParaRPr lang="en-US" sz="2000" dirty="0">
              <a:latin typeface="+mj-lt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Signed Fixed-Point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31733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91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78877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2400" i="1" dirty="0" smtClean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800" b="1" i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	</a:t>
            </a:r>
            <a:r>
              <a:rPr lang="en-US" sz="3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8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ripple</a:t>
            </a:r>
            <a:r>
              <a:rPr lang="en-US" sz="3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Nt</a:t>
            </a:r>
            <a:r>
              <a:rPr lang="en-US" sz="38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FA</a:t>
            </a:r>
            <a:endParaRPr lang="en-US" sz="38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baseline="-25000" dirty="0">
                <a:latin typeface="Times New Roman" pitchFamily="18" charset="0"/>
                <a:cs typeface="Arial" charset="0"/>
              </a:rPr>
              <a:t>		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i="1" baseline="-25000" dirty="0">
                <a:latin typeface="Times New Roman" pitchFamily="18" charset="0"/>
                <a:cs typeface="Arial" charset="0"/>
              </a:rPr>
              <a:t>	</a:t>
            </a:r>
            <a:r>
              <a:rPr lang="en-US" sz="2400" i="1" baseline="-25000" dirty="0">
                <a:latin typeface="+mj-lt"/>
                <a:cs typeface="Arial" charset="0"/>
              </a:rPr>
              <a:t>    </a:t>
            </a:r>
            <a:r>
              <a:rPr lang="en-US" sz="2400" dirty="0">
                <a:latin typeface="+mj-lt"/>
                <a:cs typeface="Arial" charset="0"/>
              </a:rPr>
              <a:t>where </a:t>
            </a:r>
            <a:r>
              <a:rPr lang="en-US" sz="2400" i="1" dirty="0" err="1">
                <a:latin typeface="+mj-lt"/>
                <a:cs typeface="Arial" charset="0"/>
              </a:rPr>
              <a:t>t</a:t>
            </a:r>
            <a:r>
              <a:rPr lang="en-US" sz="2400" i="1" baseline="-25000" dirty="0" err="1">
                <a:latin typeface="+mj-lt"/>
                <a:cs typeface="Arial" charset="0"/>
              </a:rPr>
              <a:t>FA</a:t>
            </a:r>
            <a:r>
              <a:rPr lang="en-US" sz="2400" dirty="0">
                <a:latin typeface="+mj-lt"/>
                <a:cs typeface="Arial" charset="0"/>
              </a:rPr>
              <a:t> is the delay of a </a:t>
            </a:r>
            <a:r>
              <a:rPr lang="en-US" sz="2400" dirty="0" smtClean="0">
                <a:latin typeface="+mj-lt"/>
                <a:cs typeface="Arial" charset="0"/>
              </a:rPr>
              <a:t>1-bit full </a:t>
            </a:r>
            <a:r>
              <a:rPr lang="en-US" sz="2400" dirty="0">
                <a:latin typeface="+mj-lt"/>
                <a:cs typeface="Arial" charset="0"/>
              </a:rPr>
              <a:t>adder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Ripple-Carry Adder Delay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0232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6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3562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4800" y="914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 smtClean="0">
                <a:latin typeface="+mj-lt"/>
                <a:cs typeface="Arial" charset="0"/>
              </a:rPr>
              <a:t>Representations:</a:t>
            </a:r>
            <a:endParaRPr lang="en-US" sz="2600" b="1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200" dirty="0" smtClean="0">
                <a:latin typeface="+mj-lt"/>
                <a:cs typeface="Arial" charset="0"/>
              </a:rPr>
              <a:t>Sign/magnitude</a:t>
            </a:r>
            <a:endParaRPr lang="en-US" sz="22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200" dirty="0">
                <a:latin typeface="+mj-lt"/>
                <a:cs typeface="Arial" charset="0"/>
              </a:rPr>
              <a:t>Two’s </a:t>
            </a:r>
            <a:r>
              <a:rPr lang="en-US" sz="2200" dirty="0" smtClean="0">
                <a:latin typeface="+mj-lt"/>
                <a:cs typeface="Arial" charset="0"/>
              </a:rPr>
              <a:t>complement</a:t>
            </a:r>
            <a:endParaRPr lang="en-US" sz="22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 smtClean="0">
                <a:latin typeface="+mj-lt"/>
                <a:cs typeface="Arial" charset="0"/>
              </a:rPr>
              <a:t>Example: </a:t>
            </a:r>
            <a:r>
              <a:rPr lang="en-US" sz="2600" dirty="0" smtClean="0">
                <a:latin typeface="+mj-lt"/>
                <a:cs typeface="Arial" charset="0"/>
              </a:rPr>
              <a:t>Represent </a:t>
            </a:r>
            <a:r>
              <a:rPr lang="en-US" sz="2600" dirty="0">
                <a:latin typeface="+mj-lt"/>
                <a:cs typeface="Arial" charset="0"/>
              </a:rPr>
              <a:t>-7.5</a:t>
            </a:r>
            <a:r>
              <a:rPr lang="en-US" sz="2600" baseline="-25000" dirty="0">
                <a:latin typeface="+mj-lt"/>
                <a:cs typeface="Arial" charset="0"/>
              </a:rPr>
              <a:t>10</a:t>
            </a:r>
            <a:r>
              <a:rPr lang="en-US" sz="2600" dirty="0">
                <a:latin typeface="+mj-lt"/>
                <a:cs typeface="Arial" charset="0"/>
              </a:rPr>
              <a:t> </a:t>
            </a:r>
            <a:r>
              <a:rPr lang="en-US" sz="2600" dirty="0" smtClean="0">
                <a:latin typeface="+mj-lt"/>
                <a:cs typeface="Arial" charset="0"/>
              </a:rPr>
              <a:t>using </a:t>
            </a:r>
            <a:r>
              <a:rPr lang="en-US" sz="2600" dirty="0">
                <a:latin typeface="+mj-lt"/>
                <a:cs typeface="Arial" charset="0"/>
              </a:rPr>
              <a:t>4 integer </a:t>
            </a:r>
            <a:r>
              <a:rPr lang="en-US" sz="2600" dirty="0" smtClean="0">
                <a:latin typeface="+mj-lt"/>
                <a:cs typeface="Arial" charset="0"/>
              </a:rPr>
              <a:t>and </a:t>
            </a:r>
            <a:r>
              <a:rPr lang="en-US" sz="2600" dirty="0">
                <a:latin typeface="+mj-lt"/>
                <a:cs typeface="Arial" charset="0"/>
              </a:rPr>
              <a:t>4 fraction </a:t>
            </a:r>
            <a:r>
              <a:rPr lang="en-US" sz="2600" dirty="0" smtClean="0">
                <a:latin typeface="+mj-lt"/>
                <a:cs typeface="Arial" charset="0"/>
              </a:rPr>
              <a:t>bits</a:t>
            </a:r>
            <a:endParaRPr lang="en-US" sz="26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200" b="1" dirty="0">
                <a:solidFill>
                  <a:srgbClr val="0070C0"/>
                </a:solidFill>
                <a:latin typeface="+mj-lt"/>
                <a:cs typeface="Arial" charset="0"/>
              </a:rPr>
              <a:t>Sign/magnitude: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		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1</a:t>
            </a:r>
            <a:r>
              <a:rPr lang="en-US" sz="2000" dirty="0">
                <a:latin typeface="+mj-lt"/>
                <a:cs typeface="Arial" charset="0"/>
              </a:rPr>
              <a:t>1111000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200" b="1" dirty="0">
                <a:solidFill>
                  <a:srgbClr val="0070C0"/>
                </a:solidFill>
                <a:latin typeface="+mj-lt"/>
                <a:cs typeface="Arial" charset="0"/>
              </a:rPr>
              <a:t>Two’s complement: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		</a:t>
            </a:r>
            <a:r>
              <a:rPr lang="en-US" sz="2000" dirty="0">
                <a:latin typeface="+mj-lt"/>
                <a:cs typeface="Arial" charset="0"/>
              </a:rPr>
              <a:t>1. +7.5:		01111000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dirty="0">
                <a:latin typeface="+mj-lt"/>
                <a:cs typeface="Arial" charset="0"/>
              </a:rPr>
              <a:t>			2. Invert bits: 	10000111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dirty="0">
                <a:latin typeface="+mj-lt"/>
                <a:cs typeface="Arial" charset="0"/>
              </a:rPr>
              <a:t>                  	3. Add 1 to </a:t>
            </a:r>
            <a:r>
              <a:rPr lang="en-US" sz="2000" dirty="0" err="1">
                <a:latin typeface="+mj-lt"/>
                <a:cs typeface="Arial" charset="0"/>
              </a:rPr>
              <a:t>lsb</a:t>
            </a:r>
            <a:r>
              <a:rPr lang="en-US" sz="2000" dirty="0">
                <a:latin typeface="+mj-lt"/>
                <a:cs typeface="Arial" charset="0"/>
              </a:rPr>
              <a:t>:	+     </a:t>
            </a:r>
            <a:r>
              <a:rPr lang="en-US" sz="2000" dirty="0" smtClean="0">
                <a:latin typeface="+mj-lt"/>
                <a:cs typeface="Arial" charset="0"/>
              </a:rPr>
              <a:t>        </a:t>
            </a:r>
            <a:r>
              <a:rPr lang="en-US" sz="1000" dirty="0" smtClean="0">
                <a:latin typeface="+mj-lt"/>
                <a:cs typeface="Arial" charset="0"/>
              </a:rPr>
              <a:t> </a:t>
            </a:r>
            <a:r>
              <a:rPr lang="en-US" sz="2000" dirty="0" smtClean="0">
                <a:latin typeface="+mj-lt"/>
                <a:cs typeface="Arial" charset="0"/>
              </a:rPr>
              <a:t>1</a:t>
            </a:r>
            <a:endParaRPr lang="en-US" sz="20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000" dirty="0">
                <a:latin typeface="+mj-lt"/>
                <a:cs typeface="Arial" charset="0"/>
              </a:rPr>
              <a:t>                      	            	</a:t>
            </a:r>
            <a:r>
              <a:rPr lang="en-US" sz="2000" dirty="0" smtClean="0">
                <a:latin typeface="+mj-lt"/>
                <a:cs typeface="Arial" charset="0"/>
              </a:rPr>
              <a:t>                </a:t>
            </a:r>
            <a:r>
              <a:rPr lang="en-US" sz="2000" b="1" dirty="0" smtClean="0">
                <a:solidFill>
                  <a:srgbClr val="0070C0"/>
                </a:solidFill>
                <a:latin typeface="+mj-lt"/>
                <a:cs typeface="Arial" charset="0"/>
              </a:rPr>
              <a:t>10001000</a:t>
            </a:r>
            <a:endParaRPr lang="en-US" sz="2000" b="1" dirty="0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000" dirty="0">
              <a:latin typeface="+mj-lt"/>
              <a:cs typeface="Arial" charset="0"/>
            </a:endParaRPr>
          </a:p>
        </p:txBody>
      </p:sp>
      <p:sp>
        <p:nvSpPr>
          <p:cNvPr id="113562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3962400" y="54864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Signed Fixed-Point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7806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9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5539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Binary </a:t>
            </a:r>
            <a:r>
              <a:rPr lang="en-US" sz="2400" dirty="0">
                <a:latin typeface="+mj-lt"/>
                <a:cs typeface="Arial" charset="0"/>
              </a:rPr>
              <a:t>point floats to the right of the most significant </a:t>
            </a:r>
            <a:r>
              <a:rPr lang="en-US" sz="2400" dirty="0" smtClean="0">
                <a:latin typeface="+mj-lt"/>
                <a:cs typeface="Arial" charset="0"/>
              </a:rPr>
              <a:t>1</a:t>
            </a:r>
            <a:endParaRPr lang="en-US" sz="24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Similar to decimal scientific </a:t>
            </a:r>
            <a:r>
              <a:rPr lang="en-US" sz="2400" dirty="0" smtClean="0">
                <a:latin typeface="+mj-lt"/>
                <a:cs typeface="Arial" charset="0"/>
              </a:rPr>
              <a:t>notation</a:t>
            </a:r>
          </a:p>
          <a:p>
            <a:pPr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For example, write 273</a:t>
            </a:r>
            <a:r>
              <a:rPr lang="en-US" sz="2400" baseline="-25000" dirty="0">
                <a:latin typeface="+mj-lt"/>
                <a:cs typeface="Arial" charset="0"/>
              </a:rPr>
              <a:t>10</a:t>
            </a:r>
            <a:r>
              <a:rPr lang="en-US" sz="2400" dirty="0">
                <a:latin typeface="+mj-lt"/>
                <a:cs typeface="Arial" charset="0"/>
              </a:rPr>
              <a:t> in scientific notation: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b="1" dirty="0">
                <a:solidFill>
                  <a:schemeClr val="accent1"/>
                </a:solidFill>
                <a:latin typeface="+mj-lt"/>
                <a:cs typeface="Arial" charset="0"/>
              </a:rPr>
              <a:t>				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273 = 2.73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× 10</a:t>
            </a:r>
            <a:r>
              <a:rPr lang="en-US" sz="2400" b="1" baseline="300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2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In general, a number is written in scientific notation as: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			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±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M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× 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B</a:t>
            </a:r>
            <a:r>
              <a:rPr lang="en-US" sz="2400" b="1" baseline="30000" dirty="0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E</a:t>
            </a:r>
            <a:endParaRPr lang="en-US" sz="2000" dirty="0" smtClean="0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 smtClean="0">
                <a:solidFill>
                  <a:srgbClr val="0070C0"/>
                </a:solidFill>
                <a:latin typeface="+mj-lt"/>
                <a:cs typeface="Arial" charset="0"/>
              </a:rPr>
              <a:t>M</a:t>
            </a:r>
            <a:r>
              <a:rPr lang="en-US" sz="2000" dirty="0" smtClean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 smtClean="0">
                <a:latin typeface="+mj-lt"/>
                <a:cs typeface="Arial" charset="0"/>
              </a:rPr>
              <a:t>= mantissa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 smtClean="0">
                <a:solidFill>
                  <a:srgbClr val="0070C0"/>
                </a:solidFill>
                <a:latin typeface="+mj-lt"/>
                <a:cs typeface="Arial" charset="0"/>
              </a:rPr>
              <a:t>B</a:t>
            </a:r>
            <a:r>
              <a:rPr lang="en-US" sz="2000" dirty="0" smtClean="0">
                <a:latin typeface="+mj-lt"/>
                <a:cs typeface="Arial" charset="0"/>
              </a:rPr>
              <a:t>  = base</a:t>
            </a:r>
            <a:endParaRPr lang="en-US" sz="20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E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 smtClean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 smtClean="0">
                <a:latin typeface="+mj-lt"/>
                <a:cs typeface="Arial" charset="0"/>
              </a:rPr>
              <a:t>= exponent</a:t>
            </a:r>
            <a:endParaRPr lang="en-US" sz="20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In the example, M = 2.73, B = 10, and E = 2</a:t>
            </a:r>
            <a:endParaRPr lang="en-US" sz="1800" dirty="0">
              <a:latin typeface="+mj-lt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Floating-Point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7268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6424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51191646"/>
              </p:ext>
            </p:extLst>
          </p:nvPr>
        </p:nvGraphicFramePr>
        <p:xfrm>
          <a:off x="1037492" y="1447800"/>
          <a:ext cx="77724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4" name="VISIO" r:id="rId7" imgW="2761560" imgH="460440" progId="Visio.Drawing.6">
                  <p:embed/>
                </p:oleObj>
              </mc:Choice>
              <mc:Fallback>
                <p:oleObj name="VISIO" r:id="rId7" imgW="2761560" imgH="460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7492" y="1447800"/>
                        <a:ext cx="777240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641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5642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Example: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represent the value 228</a:t>
            </a:r>
            <a:r>
              <a:rPr lang="en-US" sz="2400" baseline="-25000" dirty="0">
                <a:latin typeface="+mj-lt"/>
                <a:cs typeface="Arial" charset="0"/>
              </a:rPr>
              <a:t>10</a:t>
            </a:r>
            <a:r>
              <a:rPr lang="en-US" sz="2400" dirty="0">
                <a:latin typeface="+mj-lt"/>
                <a:cs typeface="Arial" charset="0"/>
              </a:rPr>
              <a:t> using a 32-bit floating point </a:t>
            </a:r>
            <a:r>
              <a:rPr lang="en-US" sz="2400" dirty="0" smtClean="0">
                <a:latin typeface="+mj-lt"/>
                <a:cs typeface="Arial" charset="0"/>
              </a:rPr>
              <a:t>representation</a:t>
            </a:r>
          </a:p>
          <a:p>
            <a:pPr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	</a:t>
            </a:r>
            <a:r>
              <a:rPr lang="en-US" sz="2000" dirty="0" smtClean="0">
                <a:latin typeface="+mj-lt"/>
                <a:cs typeface="Arial" charset="0"/>
              </a:rPr>
              <a:t>We </a:t>
            </a:r>
            <a:r>
              <a:rPr lang="en-US" sz="2000" dirty="0">
                <a:latin typeface="+mj-lt"/>
                <a:cs typeface="Arial" charset="0"/>
              </a:rPr>
              <a:t>show three versions </a:t>
            </a:r>
            <a:r>
              <a:rPr lang="en-US" sz="2000" dirty="0" smtClean="0">
                <a:latin typeface="+mj-lt"/>
                <a:cs typeface="Arial" charset="0"/>
              </a:rPr>
              <a:t>– final </a:t>
            </a:r>
            <a:r>
              <a:rPr lang="en-US" sz="2000" dirty="0">
                <a:latin typeface="+mj-lt"/>
                <a:cs typeface="Arial" charset="0"/>
              </a:rPr>
              <a:t>version is called the </a:t>
            </a:r>
            <a:r>
              <a:rPr lang="en-US" sz="2000" b="1" dirty="0">
                <a:latin typeface="+mj-lt"/>
                <a:cs typeface="Arial" charset="0"/>
              </a:rPr>
              <a:t>IEEE 754 	floating-point standard</a:t>
            </a:r>
            <a:endParaRPr lang="en-US" sz="2000" dirty="0">
              <a:latin typeface="+mj-lt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Floating-Point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7611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7446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23874936"/>
              </p:ext>
            </p:extLst>
          </p:nvPr>
        </p:nvGraphicFramePr>
        <p:xfrm>
          <a:off x="533400" y="4660900"/>
          <a:ext cx="7696200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8" name="VISIO" r:id="rId7" imgW="2761560" imgH="460440" progId="Visio.Drawing.6">
                  <p:embed/>
                </p:oleObj>
              </mc:Choice>
              <mc:Fallback>
                <p:oleObj name="VISIO" r:id="rId7" imgW="2761560" imgH="460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660900"/>
                        <a:ext cx="7696200" cy="128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744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200" y="762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5744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7200" y="914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  <a:cs typeface="Arial" charset="0"/>
              </a:rPr>
              <a:t>Convert </a:t>
            </a:r>
            <a:r>
              <a:rPr lang="en-US" sz="2400" dirty="0" smtClean="0">
                <a:latin typeface="+mj-lt"/>
                <a:cs typeface="Arial" charset="0"/>
              </a:rPr>
              <a:t>decimal to </a:t>
            </a:r>
            <a:r>
              <a:rPr lang="en-US" sz="2400" dirty="0">
                <a:latin typeface="+mj-lt"/>
                <a:cs typeface="Arial" charset="0"/>
              </a:rPr>
              <a:t>binary </a:t>
            </a:r>
            <a:r>
              <a:rPr lang="en-US" sz="2400" dirty="0" smtClean="0">
                <a:latin typeface="+mj-lt"/>
                <a:cs typeface="Arial" charset="0"/>
              </a:rPr>
              <a:t>(</a:t>
            </a:r>
            <a:r>
              <a:rPr lang="en-US" sz="2400" b="1" dirty="0" smtClean="0">
                <a:solidFill>
                  <a:srgbClr val="C00000"/>
                </a:solidFill>
                <a:latin typeface="+mj-lt"/>
                <a:cs typeface="Arial" charset="0"/>
              </a:rPr>
              <a:t>don’t reverse  steps 1 &amp; 2!</a:t>
            </a:r>
            <a:r>
              <a:rPr lang="en-US" sz="2400" dirty="0" smtClean="0">
                <a:latin typeface="+mj-lt"/>
                <a:cs typeface="Arial" charset="0"/>
              </a:rPr>
              <a:t>):</a:t>
            </a:r>
            <a:endParaRPr lang="en-US" sz="2400" dirty="0">
              <a:latin typeface="+mj-lt"/>
              <a:cs typeface="Arial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+mj-lt"/>
                <a:cs typeface="Arial" charset="0"/>
              </a:rPr>
              <a:t>		</a:t>
            </a:r>
            <a:r>
              <a:rPr lang="en-US" sz="2000" b="1" dirty="0" smtClean="0">
                <a:solidFill>
                  <a:srgbClr val="0070C0"/>
                </a:solidFill>
                <a:latin typeface="+mj-lt"/>
                <a:cs typeface="Arial" charset="0"/>
              </a:rPr>
              <a:t>228</a:t>
            </a:r>
            <a:r>
              <a:rPr lang="en-US" sz="2000" b="1" baseline="-25000" dirty="0" smtClean="0">
                <a:solidFill>
                  <a:srgbClr val="0070C0"/>
                </a:solidFill>
                <a:latin typeface="+mj-lt"/>
                <a:cs typeface="Arial" charset="0"/>
              </a:rPr>
              <a:t>10</a:t>
            </a:r>
            <a:r>
              <a:rPr lang="en-US" sz="2000" b="1" dirty="0" smtClean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= 11100100</a:t>
            </a:r>
            <a:r>
              <a:rPr lang="en-US" sz="20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  <a:cs typeface="Arial" charset="0"/>
              </a:rPr>
              <a:t>W</a:t>
            </a:r>
            <a:r>
              <a:rPr lang="en-US" sz="2400" dirty="0" smtClean="0">
                <a:latin typeface="+mj-lt"/>
                <a:cs typeface="Arial" charset="0"/>
              </a:rPr>
              <a:t>rite </a:t>
            </a:r>
            <a:r>
              <a:rPr lang="en-US" sz="2400" dirty="0">
                <a:latin typeface="+mj-lt"/>
                <a:cs typeface="Arial" charset="0"/>
              </a:rPr>
              <a:t>the number in “binary scientific notation”: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+mj-lt"/>
                <a:cs typeface="Arial" charset="0"/>
              </a:rPr>
              <a:t>		</a:t>
            </a:r>
            <a:r>
              <a:rPr lang="en-US" sz="2000" b="1" dirty="0" smtClean="0">
                <a:solidFill>
                  <a:srgbClr val="0070C0"/>
                </a:solidFill>
                <a:latin typeface="+mj-lt"/>
                <a:cs typeface="Arial" charset="0"/>
              </a:rPr>
              <a:t>11100100</a:t>
            </a:r>
            <a:r>
              <a:rPr lang="en-US" sz="2000" b="1" baseline="-25000" dirty="0" smtClean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r>
              <a:rPr lang="en-US" sz="2000" b="1" dirty="0" smtClean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= 1.11001</a:t>
            </a:r>
            <a:r>
              <a:rPr lang="en-US" sz="20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×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2</a:t>
            </a:r>
            <a:r>
              <a:rPr lang="en-US" sz="2000" b="1" baseline="30000" dirty="0">
                <a:solidFill>
                  <a:srgbClr val="0070C0"/>
                </a:solidFill>
                <a:latin typeface="+mj-lt"/>
                <a:cs typeface="Arial" charset="0"/>
              </a:rPr>
              <a:t>7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  <a:cs typeface="Arial" charset="0"/>
              </a:rPr>
              <a:t>Fill in each field of the 32-bit </a:t>
            </a:r>
            <a:r>
              <a:rPr lang="en-US" sz="2400" dirty="0" smtClean="0">
                <a:latin typeface="+mj-lt"/>
                <a:cs typeface="Arial" charset="0"/>
              </a:rPr>
              <a:t>floating point number</a:t>
            </a:r>
            <a:r>
              <a:rPr lang="en-US" sz="2400" dirty="0">
                <a:latin typeface="+mj-lt"/>
                <a:cs typeface="Arial" charset="0"/>
              </a:rPr>
              <a:t>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The sign bit is positive (0)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The 8 exponent bits represent the value 7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The remaining 23 bits are the mantissa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Floating-Point Representation 1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46108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8710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93921567"/>
              </p:ext>
            </p:extLst>
          </p:nvPr>
        </p:nvGraphicFramePr>
        <p:xfrm>
          <a:off x="609600" y="4495800"/>
          <a:ext cx="80772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2" name="VISIO" r:id="rId7" imgW="2761560" imgH="460440" progId="Visio.Drawing.6">
                  <p:embed/>
                </p:oleObj>
              </mc:Choice>
              <mc:Fallback>
                <p:oleObj name="VISIO" r:id="rId7" imgW="2761560" imgH="460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495800"/>
                        <a:ext cx="8077200" cy="134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870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6870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First </a:t>
            </a:r>
            <a:r>
              <a:rPr lang="en-US" sz="2400" dirty="0">
                <a:latin typeface="+mj-lt"/>
                <a:cs typeface="Arial" charset="0"/>
              </a:rPr>
              <a:t>bit of the mantissa is always 1: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228</a:t>
            </a:r>
            <a:r>
              <a:rPr lang="en-US" sz="2000" baseline="-25000" dirty="0">
                <a:latin typeface="+mj-lt"/>
                <a:cs typeface="Arial" charset="0"/>
              </a:rPr>
              <a:t>10</a:t>
            </a:r>
            <a:r>
              <a:rPr lang="en-US" sz="2000" dirty="0">
                <a:latin typeface="+mj-lt"/>
                <a:cs typeface="Arial" charset="0"/>
              </a:rPr>
              <a:t> = 11100100</a:t>
            </a:r>
            <a:r>
              <a:rPr lang="en-US" sz="2000" baseline="-25000" dirty="0">
                <a:latin typeface="+mj-lt"/>
                <a:cs typeface="Arial" charset="0"/>
              </a:rPr>
              <a:t>2</a:t>
            </a:r>
            <a:r>
              <a:rPr lang="en-US" sz="2000" dirty="0">
                <a:latin typeface="+mj-lt"/>
                <a:cs typeface="Arial" charset="0"/>
              </a:rPr>
              <a:t> = </a:t>
            </a:r>
            <a:r>
              <a:rPr lang="en-US" sz="2000" b="1" dirty="0">
                <a:solidFill>
                  <a:srgbClr val="C00000"/>
                </a:solidFill>
                <a:latin typeface="+mj-lt"/>
                <a:cs typeface="Arial" charset="0"/>
              </a:rPr>
              <a:t>1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.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11001</a:t>
            </a:r>
            <a:r>
              <a:rPr lang="en-US" sz="2000" dirty="0"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Times New Roman" pitchFamily="18" charset="0"/>
              </a:rPr>
              <a:t>×</a:t>
            </a:r>
            <a:r>
              <a:rPr lang="en-US" sz="2000" dirty="0">
                <a:latin typeface="+mj-lt"/>
                <a:cs typeface="Arial" charset="0"/>
              </a:rPr>
              <a:t> 2</a:t>
            </a:r>
            <a:r>
              <a:rPr lang="en-US" sz="2000" baseline="30000" dirty="0">
                <a:latin typeface="+mj-lt"/>
                <a:cs typeface="Arial" charset="0"/>
              </a:rPr>
              <a:t>7</a:t>
            </a:r>
            <a:r>
              <a:rPr lang="en-US" sz="2000" dirty="0">
                <a:latin typeface="+mj-lt"/>
                <a:cs typeface="Arial" charset="0"/>
              </a:rPr>
              <a:t>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So, no need to store it: </a:t>
            </a:r>
            <a:r>
              <a:rPr lang="en-US" sz="2400" i="1" dirty="0" smtClean="0">
                <a:latin typeface="+mj-lt"/>
                <a:cs typeface="Arial" charset="0"/>
              </a:rPr>
              <a:t>implicit </a:t>
            </a:r>
            <a:r>
              <a:rPr lang="en-US" sz="2400" i="1" dirty="0">
                <a:latin typeface="+mj-lt"/>
                <a:cs typeface="Arial" charset="0"/>
              </a:rPr>
              <a:t>leading </a:t>
            </a:r>
            <a:r>
              <a:rPr lang="en-US" sz="2400" i="1" dirty="0" smtClean="0">
                <a:latin typeface="+mj-lt"/>
                <a:cs typeface="Arial" charset="0"/>
              </a:rPr>
              <a:t>1</a:t>
            </a:r>
            <a:endParaRPr lang="en-US" sz="2400" dirty="0">
              <a:latin typeface="+mj-lt"/>
              <a:cs typeface="Arial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2400" dirty="0" smtClean="0">
                <a:latin typeface="+mj-lt"/>
                <a:cs typeface="Arial" charset="0"/>
              </a:rPr>
              <a:t>Store </a:t>
            </a:r>
            <a:r>
              <a:rPr lang="en-US" sz="2400" dirty="0">
                <a:latin typeface="+mj-lt"/>
                <a:cs typeface="Arial" charset="0"/>
              </a:rPr>
              <a:t>just </a:t>
            </a:r>
            <a:r>
              <a:rPr lang="en-US" sz="2400" dirty="0" smtClean="0">
                <a:latin typeface="+mj-lt"/>
                <a:cs typeface="Arial" charset="0"/>
              </a:rPr>
              <a:t>fraction </a:t>
            </a:r>
            <a:r>
              <a:rPr lang="en-US" sz="2400" dirty="0">
                <a:latin typeface="+mj-lt"/>
                <a:cs typeface="Arial" charset="0"/>
              </a:rPr>
              <a:t>bits in </a:t>
            </a:r>
            <a:r>
              <a:rPr lang="en-US" sz="2400" dirty="0" smtClean="0">
                <a:latin typeface="+mj-lt"/>
                <a:cs typeface="Arial" charset="0"/>
              </a:rPr>
              <a:t>23-bit field</a:t>
            </a: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Floating-Point Representation 2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54092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9734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42134930"/>
              </p:ext>
            </p:extLst>
          </p:nvPr>
        </p:nvGraphicFramePr>
        <p:xfrm>
          <a:off x="685800" y="3619228"/>
          <a:ext cx="7924800" cy="1694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06" name="VISIO" r:id="rId7" imgW="2761560" imgH="590400" progId="Visio.Drawing.6">
                  <p:embed/>
                </p:oleObj>
              </mc:Choice>
              <mc:Fallback>
                <p:oleObj name="VISIO" r:id="rId7" imgW="2761560" imgH="5904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619228"/>
                        <a:ext cx="7924800" cy="1694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973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8600" y="762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6973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09600" y="914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2400" i="1" dirty="0">
                <a:latin typeface="+mj-lt"/>
                <a:cs typeface="Arial" charset="0"/>
              </a:rPr>
              <a:t>Biased exponent</a:t>
            </a:r>
            <a:r>
              <a:rPr lang="en-US" sz="2400" dirty="0">
                <a:latin typeface="+mj-lt"/>
                <a:cs typeface="Arial" charset="0"/>
              </a:rPr>
              <a:t>:</a:t>
            </a:r>
            <a:r>
              <a:rPr lang="en-US" sz="2400" i="1" dirty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bias = 127 (01111111</a:t>
            </a:r>
            <a:r>
              <a:rPr lang="en-US" sz="2400" baseline="-25000" dirty="0">
                <a:latin typeface="+mj-lt"/>
                <a:cs typeface="Arial" charset="0"/>
              </a:rPr>
              <a:t>2</a:t>
            </a:r>
            <a:r>
              <a:rPr lang="en-US" sz="2400" dirty="0">
                <a:latin typeface="+mj-lt"/>
                <a:cs typeface="Arial" charset="0"/>
              </a:rPr>
              <a:t>)  </a:t>
            </a: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Biased exponent = bias + exponent</a:t>
            </a: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Exponent of 7 is stored as:</a:t>
            </a: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charset="0"/>
              </a:rPr>
              <a:t>			127 + 7 = 134 = 0x10000110</a:t>
            </a:r>
            <a:r>
              <a:rPr lang="en-US" sz="2000" baseline="-25000" dirty="0">
                <a:latin typeface="+mj-lt"/>
                <a:cs typeface="Arial" charset="0"/>
              </a:rPr>
              <a:t>2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The </a:t>
            </a:r>
            <a:r>
              <a:rPr lang="en-US" sz="2400" b="1" dirty="0">
                <a:latin typeface="+mj-lt"/>
                <a:cs typeface="Arial" charset="0"/>
              </a:rPr>
              <a:t>IEEE 754 32-bit floating-point representation</a:t>
            </a:r>
            <a:r>
              <a:rPr lang="en-US" sz="2400" dirty="0">
                <a:latin typeface="+mj-lt"/>
                <a:cs typeface="Arial" charset="0"/>
              </a:rPr>
              <a:t> of 228</a:t>
            </a:r>
            <a:r>
              <a:rPr lang="en-US" sz="2400" baseline="-25000" dirty="0">
                <a:latin typeface="+mj-lt"/>
                <a:cs typeface="Arial" charset="0"/>
              </a:rPr>
              <a:t>10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baseline="-25000" dirty="0">
              <a:latin typeface="+mj-lt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baseline="-25000" dirty="0">
              <a:latin typeface="+mj-lt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baseline="-25000" dirty="0">
              <a:latin typeface="+mj-lt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baseline="-25000" dirty="0">
              <a:latin typeface="+mj-lt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baseline="-25000" dirty="0">
              <a:latin typeface="+mj-lt"/>
              <a:cs typeface="Arial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+mj-lt"/>
                <a:cs typeface="Arial" charset="0"/>
              </a:rPr>
              <a:t>		   </a:t>
            </a:r>
            <a:r>
              <a:rPr lang="en-US" sz="2800" dirty="0">
                <a:latin typeface="+mj-lt"/>
                <a:cs typeface="Arial" charset="0"/>
              </a:rPr>
              <a:t>i</a:t>
            </a:r>
            <a:r>
              <a:rPr lang="en-US" sz="2800" dirty="0" smtClean="0">
                <a:latin typeface="+mj-lt"/>
                <a:cs typeface="Arial" charset="0"/>
              </a:rPr>
              <a:t>n </a:t>
            </a:r>
            <a:r>
              <a:rPr lang="en-US" sz="2800" dirty="0">
                <a:latin typeface="+mj-lt"/>
                <a:cs typeface="Arial" charset="0"/>
              </a:rPr>
              <a:t>hexadecimal: 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0x43640000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Floating-Point Representation 3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49704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71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800" y="838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3971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 smtClean="0">
                <a:latin typeface="+mj-lt"/>
                <a:cs typeface="Arial" charset="0"/>
              </a:rPr>
              <a:t>Write </a:t>
            </a:r>
            <a:r>
              <a:rPr lang="en-US" sz="2400" dirty="0">
                <a:latin typeface="+mj-lt"/>
                <a:cs typeface="Arial" charset="0"/>
              </a:rPr>
              <a:t>-58.25</a:t>
            </a:r>
            <a:r>
              <a:rPr lang="en-US" sz="2400" baseline="-25000" dirty="0">
                <a:latin typeface="+mj-lt"/>
                <a:cs typeface="Arial" charset="0"/>
              </a:rPr>
              <a:t>10</a:t>
            </a:r>
            <a:r>
              <a:rPr lang="en-US" sz="2400" dirty="0">
                <a:latin typeface="+mj-lt"/>
                <a:cs typeface="Arial" charset="0"/>
              </a:rPr>
              <a:t> </a:t>
            </a:r>
            <a:r>
              <a:rPr lang="en-US" sz="2400" dirty="0" smtClean="0">
                <a:latin typeface="+mj-lt"/>
                <a:cs typeface="Arial" charset="0"/>
              </a:rPr>
              <a:t>in floating point (IEEE 754)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8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Floating-Point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0240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971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88701897"/>
              </p:ext>
            </p:extLst>
          </p:nvPr>
        </p:nvGraphicFramePr>
        <p:xfrm>
          <a:off x="952500" y="4343400"/>
          <a:ext cx="73152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60" name="VISIO" r:id="rId7" imgW="2761560" imgH="460440" progId="Visio.Drawing.6">
                  <p:embed/>
                </p:oleObj>
              </mc:Choice>
              <mc:Fallback>
                <p:oleObj name="VISIO" r:id="rId7" imgW="2761560" imgH="460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4343400"/>
                        <a:ext cx="73152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971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04800" y="838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3971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 smtClean="0">
                <a:latin typeface="+mj-lt"/>
                <a:cs typeface="Arial" charset="0"/>
              </a:rPr>
              <a:t>Write </a:t>
            </a:r>
            <a:r>
              <a:rPr lang="en-US" sz="2400" dirty="0">
                <a:latin typeface="+mj-lt"/>
                <a:cs typeface="Arial" charset="0"/>
              </a:rPr>
              <a:t>-58.25</a:t>
            </a:r>
            <a:r>
              <a:rPr lang="en-US" sz="2400" baseline="-25000" dirty="0">
                <a:latin typeface="+mj-lt"/>
                <a:cs typeface="Arial" charset="0"/>
              </a:rPr>
              <a:t>10</a:t>
            </a:r>
            <a:r>
              <a:rPr lang="en-US" sz="2400" dirty="0">
                <a:latin typeface="+mj-lt"/>
                <a:cs typeface="Arial" charset="0"/>
              </a:rPr>
              <a:t> </a:t>
            </a:r>
            <a:r>
              <a:rPr lang="en-US" sz="2400" dirty="0" smtClean="0">
                <a:latin typeface="+mj-lt"/>
                <a:cs typeface="Arial" charset="0"/>
              </a:rPr>
              <a:t>in floating point (IEEE 754)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  <a:cs typeface="Arial" charset="0"/>
              </a:rPr>
              <a:t>Convert decimal to binary: 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US" sz="1800" dirty="0" smtClean="0">
                <a:latin typeface="+mj-lt"/>
                <a:cs typeface="Arial" charset="0"/>
              </a:rPr>
              <a:t>	58.25</a:t>
            </a:r>
            <a:r>
              <a:rPr lang="en-US" sz="1800" baseline="-25000" dirty="0" smtClean="0">
                <a:latin typeface="+mj-lt"/>
                <a:cs typeface="Arial" charset="0"/>
              </a:rPr>
              <a:t>10</a:t>
            </a:r>
            <a:r>
              <a:rPr lang="en-US" sz="1800" dirty="0" smtClean="0">
                <a:latin typeface="+mj-lt"/>
                <a:cs typeface="Arial" charset="0"/>
              </a:rPr>
              <a:t> </a:t>
            </a:r>
            <a:r>
              <a:rPr lang="en-US" sz="1800" dirty="0">
                <a:latin typeface="+mj-lt"/>
                <a:cs typeface="Arial" charset="0"/>
              </a:rPr>
              <a:t>= </a:t>
            </a:r>
            <a:r>
              <a:rPr lang="en-US" sz="1800" b="1" dirty="0" smtClean="0">
                <a:solidFill>
                  <a:srgbClr val="0070C0"/>
                </a:solidFill>
                <a:latin typeface="+mj-lt"/>
                <a:cs typeface="Arial" charset="0"/>
              </a:rPr>
              <a:t>111010.01</a:t>
            </a:r>
            <a:r>
              <a:rPr lang="en-US" sz="1800" b="1" baseline="-25000" dirty="0" smtClean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endParaRPr lang="en-US" sz="1800" b="1" dirty="0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  <a:cs typeface="Arial" charset="0"/>
              </a:rPr>
              <a:t>Write in binary scientific notation: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+mj-lt"/>
                <a:cs typeface="Arial" charset="0"/>
              </a:rPr>
              <a:t>	</a:t>
            </a:r>
            <a:r>
              <a:rPr lang="en-US" sz="2000" b="1" dirty="0" smtClean="0">
                <a:solidFill>
                  <a:srgbClr val="0070C0"/>
                </a:solidFill>
                <a:latin typeface="+mj-lt"/>
                <a:cs typeface="Arial" charset="0"/>
              </a:rPr>
              <a:t>1.1101001 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×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2</a:t>
            </a:r>
            <a:r>
              <a:rPr lang="en-US" sz="2000" b="1" baseline="30000" dirty="0">
                <a:solidFill>
                  <a:srgbClr val="0070C0"/>
                </a:solidFill>
                <a:latin typeface="+mj-lt"/>
                <a:cs typeface="Arial" charset="0"/>
              </a:rPr>
              <a:t>5</a:t>
            </a:r>
            <a:endParaRPr lang="en-US" sz="2000" b="1" dirty="0" smtClean="0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457200" indent="-457200" algn="just">
              <a:buFont typeface="+mj-lt"/>
              <a:buAutoNum type="arabicPeriod" startAt="3"/>
            </a:pPr>
            <a:r>
              <a:rPr lang="en-US" sz="2000" dirty="0" smtClean="0">
                <a:latin typeface="+mj-lt"/>
                <a:cs typeface="Arial" charset="0"/>
              </a:rPr>
              <a:t>Fill </a:t>
            </a:r>
            <a:r>
              <a:rPr lang="en-US" sz="2000" dirty="0">
                <a:latin typeface="+mj-lt"/>
                <a:cs typeface="Arial" charset="0"/>
              </a:rPr>
              <a:t>in </a:t>
            </a:r>
            <a:r>
              <a:rPr lang="en-US" sz="2000" dirty="0" smtClean="0">
                <a:latin typeface="+mj-lt"/>
                <a:cs typeface="Arial" charset="0"/>
              </a:rPr>
              <a:t>fields:</a:t>
            </a:r>
            <a:endParaRPr lang="en-US" sz="2000" dirty="0">
              <a:latin typeface="+mj-lt"/>
              <a:cs typeface="Arial" charset="0"/>
            </a:endParaRPr>
          </a:p>
          <a:p>
            <a:pPr lvl="1" algn="just"/>
            <a:r>
              <a:rPr lang="en-US" sz="1800" dirty="0" smtClean="0">
                <a:latin typeface="+mj-lt"/>
                <a:cs typeface="Arial" charset="0"/>
              </a:rPr>
              <a:t>	</a:t>
            </a:r>
            <a:r>
              <a:rPr lang="en-US" sz="1800" b="1" dirty="0" smtClean="0">
                <a:latin typeface="+mj-lt"/>
                <a:cs typeface="Arial" charset="0"/>
              </a:rPr>
              <a:t>Sign </a:t>
            </a:r>
            <a:r>
              <a:rPr lang="en-US" sz="1800" b="1" dirty="0">
                <a:latin typeface="+mj-lt"/>
                <a:cs typeface="Arial" charset="0"/>
              </a:rPr>
              <a:t>bit: </a:t>
            </a:r>
            <a:r>
              <a:rPr lang="en-US" sz="1800" b="1" dirty="0">
                <a:solidFill>
                  <a:schemeClr val="accent1"/>
                </a:solidFill>
                <a:latin typeface="+mj-lt"/>
                <a:cs typeface="Arial" charset="0"/>
              </a:rPr>
              <a:t>1</a:t>
            </a:r>
            <a:r>
              <a:rPr lang="en-US" sz="1800" dirty="0">
                <a:latin typeface="+mj-lt"/>
                <a:cs typeface="Arial" charset="0"/>
              </a:rPr>
              <a:t> (negative)</a:t>
            </a:r>
          </a:p>
          <a:p>
            <a:pPr lvl="1" algn="just"/>
            <a:r>
              <a:rPr lang="en-US" sz="1800" dirty="0" smtClean="0">
                <a:latin typeface="+mj-lt"/>
                <a:cs typeface="Arial" charset="0"/>
              </a:rPr>
              <a:t>	</a:t>
            </a:r>
            <a:r>
              <a:rPr lang="en-US" sz="1800" b="1" dirty="0" smtClean="0">
                <a:latin typeface="+mj-lt"/>
                <a:cs typeface="Arial" charset="0"/>
              </a:rPr>
              <a:t>8 </a:t>
            </a:r>
            <a:r>
              <a:rPr lang="en-US" sz="1800" b="1" dirty="0">
                <a:latin typeface="+mj-lt"/>
                <a:cs typeface="Arial" charset="0"/>
              </a:rPr>
              <a:t>exponent bits: </a:t>
            </a:r>
            <a:r>
              <a:rPr lang="en-US" sz="1800" dirty="0">
                <a:latin typeface="+mj-lt"/>
                <a:cs typeface="Arial" charset="0"/>
              </a:rPr>
              <a:t>(127 + 5) = 132 = </a:t>
            </a:r>
            <a:r>
              <a:rPr lang="en-US" sz="1800" b="1" dirty="0">
                <a:solidFill>
                  <a:srgbClr val="0070C0"/>
                </a:solidFill>
                <a:latin typeface="+mj-lt"/>
                <a:cs typeface="Arial" charset="0"/>
              </a:rPr>
              <a:t>10000100</a:t>
            </a:r>
            <a:r>
              <a:rPr lang="en-US" sz="18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</a:p>
          <a:p>
            <a:pPr lvl="1" algn="just"/>
            <a:r>
              <a:rPr lang="en-US" sz="1800" dirty="0" smtClean="0">
                <a:latin typeface="+mj-lt"/>
                <a:cs typeface="Arial" charset="0"/>
              </a:rPr>
              <a:t>	</a:t>
            </a:r>
            <a:r>
              <a:rPr lang="en-US" sz="1800" b="1" dirty="0" smtClean="0">
                <a:latin typeface="+mj-lt"/>
                <a:cs typeface="Arial" charset="0"/>
              </a:rPr>
              <a:t>23 </a:t>
            </a:r>
            <a:r>
              <a:rPr lang="en-US" sz="1800" b="1" dirty="0">
                <a:latin typeface="+mj-lt"/>
                <a:cs typeface="Arial" charset="0"/>
              </a:rPr>
              <a:t>fraction bits: </a:t>
            </a:r>
            <a:r>
              <a:rPr lang="en-US" sz="1800" b="1" dirty="0">
                <a:solidFill>
                  <a:srgbClr val="0070C0"/>
                </a:solidFill>
                <a:latin typeface="+mj-lt"/>
                <a:cs typeface="Arial" charset="0"/>
              </a:rPr>
              <a:t>110 1001 0000 0000 0000 0000</a:t>
            </a: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endParaRPr lang="en-US" sz="1800" dirty="0">
              <a:latin typeface="+mj-lt"/>
              <a:cs typeface="Arial" charset="0"/>
            </a:endParaRP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endParaRPr lang="en-US" sz="1800" dirty="0">
              <a:latin typeface="+mj-lt"/>
              <a:cs typeface="Arial" charset="0"/>
            </a:endParaRP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endParaRPr lang="en-US" sz="800" dirty="0">
              <a:latin typeface="+mj-lt"/>
              <a:cs typeface="Arial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+mj-lt"/>
                <a:cs typeface="Arial" charset="0"/>
              </a:rPr>
              <a:t>		in </a:t>
            </a:r>
            <a:r>
              <a:rPr lang="en-US" sz="2000" dirty="0">
                <a:latin typeface="+mj-lt"/>
                <a:cs typeface="Arial" charset="0"/>
              </a:rPr>
              <a:t>hexadecimal: 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0xC2690000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8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Floating-Point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6870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9575" name="Group 87"/>
          <p:cNvGraphicFramePr>
            <a:graphicFrameLocks noGrp="1"/>
          </p:cNvGraphicFramePr>
          <p:nvPr>
            <p:ph sz="half"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3920383"/>
              </p:ext>
            </p:extLst>
          </p:nvPr>
        </p:nvGraphicFramePr>
        <p:xfrm>
          <a:off x="1157654" y="1828800"/>
          <a:ext cx="7534275" cy="2878139"/>
        </p:xfrm>
        <a:graphic>
          <a:graphicData uri="http://schemas.openxmlformats.org/drawingml/2006/table">
            <a:tbl>
              <a:tblPr/>
              <a:tblGrid>
                <a:gridCol w="1371600"/>
                <a:gridCol w="838200"/>
                <a:gridCol w="1524000"/>
                <a:gridCol w="3800475"/>
              </a:tblGrid>
              <a:tr h="576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Number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Sign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Exponent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Fraction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574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00000000000000000000000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∞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11111111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00000000000000000000000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 ∞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11111111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00000000000000000000000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4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NaN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11111111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non-zero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5949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Floating-Point: Special Cases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1571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51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6051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+mj-lt"/>
                <a:cs typeface="Arial" charset="0"/>
              </a:rPr>
              <a:t>Single-Precision: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 smtClean="0">
                <a:latin typeface="+mj-lt"/>
                <a:cs typeface="Arial" charset="0"/>
              </a:rPr>
              <a:t>32-bit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 smtClean="0">
                <a:latin typeface="+mj-lt"/>
                <a:cs typeface="Arial" charset="0"/>
              </a:rPr>
              <a:t>1 sign bit, 8 exponent bits, 23 fraction bits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 smtClean="0">
                <a:latin typeface="+mj-lt"/>
                <a:cs typeface="Arial" charset="0"/>
              </a:rPr>
              <a:t>bias </a:t>
            </a:r>
            <a:r>
              <a:rPr lang="en-US" sz="2600" dirty="0">
                <a:latin typeface="+mj-lt"/>
                <a:cs typeface="Arial" charset="0"/>
              </a:rPr>
              <a:t>= 127</a:t>
            </a:r>
          </a:p>
          <a:p>
            <a:pPr marL="742950" lvl="1" indent="-285750">
              <a:spcBef>
                <a:spcPct val="20000"/>
              </a:spcBef>
            </a:pPr>
            <a:endParaRPr lang="en-US" sz="26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+mj-lt"/>
                <a:cs typeface="Arial" charset="0"/>
              </a:rPr>
              <a:t>Double-Precision: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 smtClean="0">
                <a:latin typeface="+mj-lt"/>
                <a:cs typeface="Arial" charset="0"/>
              </a:rPr>
              <a:t>64-bit</a:t>
            </a:r>
            <a:endParaRPr lang="en-US" sz="26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1 sign bit, 11 exponent bits, 52 fraction bits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bias = 1023</a:t>
            </a:r>
          </a:p>
          <a:p>
            <a:pPr marL="342900" indent="-342900">
              <a:spcBef>
                <a:spcPct val="20000"/>
              </a:spcBef>
            </a:pPr>
            <a:endParaRPr lang="en-US" sz="2600" dirty="0">
              <a:latin typeface="+mj-lt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Floating-Point Precision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3910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5901</TotalTime>
  <Words>4609</Words>
  <Application>Microsoft Office PowerPoint</Application>
  <PresentationFormat>On-screen Show (4:3)</PresentationFormat>
  <Paragraphs>1831</Paragraphs>
  <Slides>147</Slides>
  <Notes>146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147</vt:i4>
      </vt:variant>
    </vt:vector>
  </HeadingPairs>
  <TitlesOfParts>
    <vt:vector size="151" baseType="lpstr">
      <vt:lpstr>Office Theme</vt:lpstr>
      <vt:lpstr>VISIO</vt:lpstr>
      <vt:lpstr>Visio</vt:lpstr>
      <vt:lpstr>Microsoft Visio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Harvey Mudd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sharris</dc:creator>
  <cp:lastModifiedBy>sharris</cp:lastModifiedBy>
  <cp:revision>106</cp:revision>
  <dcterms:created xsi:type="dcterms:W3CDTF">2012-08-07T04:56:47Z</dcterms:created>
  <dcterms:modified xsi:type="dcterms:W3CDTF">2017-09-25T11:20:18Z</dcterms:modified>
</cp:coreProperties>
</file>